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56" r:id="rId2"/>
    <p:sldId id="267" r:id="rId3"/>
    <p:sldId id="266" r:id="rId4"/>
    <p:sldId id="262" r:id="rId5"/>
    <p:sldId id="265" r:id="rId6"/>
    <p:sldId id="264" r:id="rId7"/>
    <p:sldId id="260" r:id="rId8"/>
    <p:sldId id="261" r:id="rId9"/>
    <p:sldId id="263" r:id="rId10"/>
    <p:sldId id="268" r:id="rId11"/>
    <p:sldId id="259" r:id="rId12"/>
    <p:sldId id="258" r:id="rId13"/>
    <p:sldId id="257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8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067D3-26FA-4E63-A58B-0432EA26EFA4}" type="datetimeFigureOut">
              <a:rPr lang="it-IT" smtClean="0"/>
              <a:pPr/>
              <a:t>10/09/2017</a:t>
            </a:fld>
            <a:endParaRPr lang="it-IT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9F4A2-40CA-467A-B84F-B3091CD81B4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867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9F4A2-40CA-467A-B84F-B3091CD81B4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13023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9F4A2-40CA-467A-B84F-B3091CD81B48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723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9F4A2-40CA-467A-B84F-B3091CD81B48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256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9F4A2-40CA-467A-B84F-B3091CD81B48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287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9F4A2-40CA-467A-B84F-B3091CD81B48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024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9F4A2-40CA-467A-B84F-B3091CD81B48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8425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9F4A2-40CA-467A-B84F-B3091CD81B48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356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9F4A2-40CA-467A-B84F-B3091CD81B48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4713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9F4A2-40CA-467A-B84F-B3091CD81B48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7976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9F4A2-40CA-467A-B84F-B3091CD81B48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8149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9F4A2-40CA-467A-B84F-B3091CD81B48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3930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9F4A2-40CA-467A-B84F-B3091CD81B48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8932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9F4A2-40CA-467A-B84F-B3091CD81B48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0614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847CFC-816F-41D0-AAC0-9BF4FEBC753E}" type="datetimeFigureOut">
              <a:rPr lang="es-ES" smtClean="0"/>
              <a:pPr/>
              <a:t>10/09/2017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10/09/2017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10/09/2017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10/09/2017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10/09/2017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10/09/2017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10/09/2017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32FADFE-3B8F-471C-ABF0-DBC7717ECBBC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10/09/2017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32FADFE-3B8F-471C-ABF0-DBC7717ECBBC}" type="slidenum">
              <a:rPr lang="es-ES" smtClean="0"/>
              <a:pPr/>
              <a:t>‹N›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10/09/2017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fad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fia\Pictures\vela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-27385"/>
            <a:ext cx="9180512" cy="6887767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047464" y="1412776"/>
            <a:ext cx="67730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_tradnl" dirty="0" smtClean="0"/>
              <a:t>Una gran masa de cera y un pequeño trozo de pabilo... </a:t>
            </a:r>
          </a:p>
          <a:p>
            <a:pPr algn="r"/>
            <a:r>
              <a:rPr lang="es-ES_tradnl" dirty="0" smtClean="0"/>
              <a:t>Casi todo el pabilo es invisible sin embargo es el que hace</a:t>
            </a:r>
          </a:p>
          <a:p>
            <a:pPr algn="r"/>
            <a:r>
              <a:rPr lang="es-ES_tradnl" dirty="0" smtClean="0"/>
              <a:t> que la vela sea una vela. Si no existiera el pabilo</a:t>
            </a:r>
          </a:p>
          <a:p>
            <a:pPr algn="r"/>
            <a:r>
              <a:rPr lang="es-ES_tradnl" dirty="0" smtClean="0"/>
              <a:t> no estaríamos ante una vela sino ante una masa de cera.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35496" y="5085184"/>
            <a:ext cx="87559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Cuando vemos un hombre vemos a una cantidad de organismo</a:t>
            </a:r>
          </a:p>
          <a:p>
            <a:r>
              <a:rPr lang="es-ES_tradnl" dirty="0" smtClean="0"/>
              <a:t> y una pequeña porción de espíritu. Descubrimos la persona espiritual </a:t>
            </a:r>
          </a:p>
          <a:p>
            <a:r>
              <a:rPr lang="es-ES_tradnl" dirty="0" smtClean="0"/>
              <a:t>en los rasgos de su rostro, en su mímica y sus gestos, en su conducta</a:t>
            </a:r>
          </a:p>
          <a:p>
            <a:r>
              <a:rPr lang="es-ES_tradnl" dirty="0" smtClean="0"/>
              <a:t> y en su modo de hablar, en fin, en todo aquello que se expresa a través </a:t>
            </a:r>
          </a:p>
          <a:p>
            <a:r>
              <a:rPr lang="es-ES_tradnl" dirty="0" smtClean="0"/>
              <a:t>de su organismo.  Lo espiritual del hombre hace que el hombre sea hombre.</a:t>
            </a:r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:\Users\sofia\Pictures\velas\velas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4504"/>
            <a:ext cx="9144000" cy="6882503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139952" y="7647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dirty="0" smtClean="0"/>
              <a:t>Una vida que ilumina,</a:t>
            </a:r>
          </a:p>
          <a:p>
            <a:pPr algn="r"/>
            <a:r>
              <a:rPr lang="es-ES_tradnl" dirty="0" smtClean="0"/>
              <a:t> ilumina por sobre los lugares en que está quebrada. </a:t>
            </a:r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sofia\Pictures\vela 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686794" cy="6885384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51520" y="3326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 smtClean="0"/>
              <a:t>La vela sigue ardiendo aunque no la percibamos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4392488" y="2494051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dirty="0" smtClean="0"/>
              <a:t>Pensemos rápidamente</a:t>
            </a:r>
          </a:p>
          <a:p>
            <a:pPr algn="r"/>
            <a:r>
              <a:rPr lang="es-ES_tradnl" dirty="0" smtClean="0"/>
              <a:t> en el sentido pleno y</a:t>
            </a:r>
          </a:p>
          <a:p>
            <a:pPr algn="r"/>
            <a:r>
              <a:rPr lang="es-ES_tradnl" dirty="0" smtClean="0"/>
              <a:t> la luz plena que hemos</a:t>
            </a:r>
          </a:p>
          <a:p>
            <a:pPr algn="r"/>
            <a:r>
              <a:rPr lang="es-ES_tradnl" dirty="0" smtClean="0"/>
              <a:t> obrado en nuestra vida,</a:t>
            </a:r>
          </a:p>
          <a:p>
            <a:pPr algn="r"/>
            <a:r>
              <a:rPr lang="es-ES_tradnl" dirty="0" smtClean="0"/>
              <a:t> y retengamos en nuestra memoria el hecho de que no tiene</a:t>
            </a:r>
          </a:p>
          <a:p>
            <a:pPr algn="r"/>
            <a:r>
              <a:rPr lang="es-ES_tradnl" dirty="0" smtClean="0"/>
              <a:t> importancia si alguien lo sabe, </a:t>
            </a:r>
          </a:p>
          <a:p>
            <a:pPr algn="r"/>
            <a:r>
              <a:rPr lang="es-ES_tradnl" dirty="0" smtClean="0"/>
              <a:t>lo reconoce o nos agradece por ello. Lo que se ha realizado</a:t>
            </a:r>
          </a:p>
          <a:p>
            <a:pPr algn="r"/>
            <a:r>
              <a:rPr lang="es-ES_tradnl" dirty="0" smtClean="0"/>
              <a:t> sensatamente en la vida sigue teniendo sentido aunque</a:t>
            </a:r>
          </a:p>
          <a:p>
            <a:pPr algn="r"/>
            <a:r>
              <a:rPr lang="es-ES_tradnl" dirty="0" smtClean="0"/>
              <a:t> ninguno lo conozca o reconozca.</a:t>
            </a:r>
          </a:p>
          <a:p>
            <a:pPr algn="r"/>
            <a:r>
              <a:rPr lang="es-ES_tradnl" dirty="0" smtClean="0"/>
              <a:t> Y aun cuando nadie la vea,</a:t>
            </a:r>
          </a:p>
          <a:p>
            <a:pPr algn="r"/>
            <a:r>
              <a:rPr lang="es-ES_tradnl" dirty="0" smtClean="0"/>
              <a:t> la luz sigue siendo luz</a:t>
            </a:r>
          </a:p>
          <a:p>
            <a:pPr algn="r"/>
            <a:r>
              <a:rPr lang="es-ES_tradnl" dirty="0" smtClean="0"/>
              <a:t> y el sentido sigue siendo sentido</a:t>
            </a:r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sofia\Pictures\vela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7625"/>
            <a:ext cx="9144000" cy="695325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32048" y="4046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 smtClean="0"/>
              <a:t>La vela sigue ardiendo aunque no tengamos conciencia de ella.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4032448" y="18448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dirty="0" smtClean="0"/>
              <a:t>O con las palabras de </a:t>
            </a:r>
            <a:r>
              <a:rPr lang="es-ES_tradnl" dirty="0" err="1" smtClean="0"/>
              <a:t>Frankl</a:t>
            </a:r>
            <a:r>
              <a:rPr lang="es-ES_tradnl" dirty="0" smtClean="0"/>
              <a:t>: El acto de la contemplación no crea el objeto, y el acto de dejar de contemplarlo no lo destruye</a:t>
            </a:r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sofia\Pictures\vela1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24"/>
            <a:ext cx="9143999" cy="684774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ofia\Pictures\vela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-27384"/>
            <a:ext cx="9108504" cy="6851893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13910" y="332656"/>
            <a:ext cx="52277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La llama consume lentamente la cera.</a:t>
            </a:r>
          </a:p>
          <a:p>
            <a:r>
              <a:rPr lang="es-ES_tradnl" dirty="0" smtClean="0"/>
              <a:t> Ella se transforma en calor y luz. La sustancia</a:t>
            </a:r>
          </a:p>
          <a:p>
            <a:r>
              <a:rPr lang="es-ES_tradnl" dirty="0" smtClean="0"/>
              <a:t> se convierte en función.</a:t>
            </a:r>
          </a:p>
          <a:p>
            <a:r>
              <a:rPr lang="es-ES_tradnl" dirty="0" smtClean="0"/>
              <a:t> Comprendemos que no hay ninguna</a:t>
            </a:r>
          </a:p>
          <a:p>
            <a:r>
              <a:rPr lang="es-ES_tradnl" dirty="0" smtClean="0"/>
              <a:t> razón para lamentar la pérdida</a:t>
            </a:r>
          </a:p>
          <a:p>
            <a:r>
              <a:rPr lang="es-ES_tradnl" dirty="0" smtClean="0"/>
              <a:t> de la cera. </a:t>
            </a:r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ofia\Pictures\vela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844" y="1"/>
            <a:ext cx="9150843" cy="6852874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79512" y="116632"/>
            <a:ext cx="88056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Entrar en el tiempo… Antes de ser encendida nuestra vela</a:t>
            </a:r>
          </a:p>
          <a:p>
            <a:r>
              <a:rPr lang="es-ES_tradnl" dirty="0" smtClean="0"/>
              <a:t> no estaba en el tiempo.  La vela arde entrando en el pasado.</a:t>
            </a:r>
          </a:p>
          <a:p>
            <a:r>
              <a:rPr lang="es-ES_tradnl" dirty="0" smtClean="0"/>
              <a:t> Si esperamos el tiempo suficiente se consumirá su sustancia y apagará su luz</a:t>
            </a:r>
          </a:p>
          <a:p>
            <a:r>
              <a:rPr lang="es-ES_tradnl" dirty="0" smtClean="0"/>
              <a:t> pero nunca se apagará la verdad de que esta vela ardió. 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539552" y="4333160"/>
            <a:ext cx="841294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_tradnl" dirty="0" smtClean="0"/>
              <a:t>Al principio la vida sólo es sustancia, sin usar; con el transcurso del tiempo</a:t>
            </a:r>
          </a:p>
          <a:p>
            <a:pPr algn="r"/>
            <a:r>
              <a:rPr lang="es-ES_tradnl" dirty="0" smtClean="0"/>
              <a:t> pierde cada vez más sustancia, se convierte cada vez más en función,</a:t>
            </a:r>
          </a:p>
          <a:p>
            <a:pPr algn="r"/>
            <a:r>
              <a:rPr lang="es-ES_tradnl" dirty="0" smtClean="0"/>
              <a:t> y al final sólo consiste en hechos, experiencias y sufrimientos</a:t>
            </a:r>
          </a:p>
          <a:p>
            <a:pPr algn="r"/>
            <a:r>
              <a:rPr lang="es-ES_tradnl" dirty="0" smtClean="0"/>
              <a:t> que el hombre hizo entrar en el tiempo.</a:t>
            </a:r>
          </a:p>
          <a:p>
            <a:pPr algn="r"/>
            <a:r>
              <a:rPr lang="es-ES_tradnl" dirty="0" smtClean="0"/>
              <a:t> Una vez que se encuentra allí, el acontecimiento fluye</a:t>
            </a:r>
          </a:p>
          <a:p>
            <a:pPr algn="r"/>
            <a:r>
              <a:rPr lang="es-ES_tradnl" dirty="0" smtClean="0"/>
              <a:t> junto con la corriente de la historia y desemboca</a:t>
            </a:r>
          </a:p>
          <a:p>
            <a:pPr algn="r"/>
            <a:r>
              <a:rPr lang="es-ES_tradnl" dirty="0" smtClean="0"/>
              <a:t> irremisiblemente donde desemboca el tiempo: </a:t>
            </a:r>
          </a:p>
          <a:p>
            <a:pPr algn="r"/>
            <a:r>
              <a:rPr lang="es-ES_tradnl" dirty="0" smtClean="0"/>
              <a:t>la verdad eterna.</a:t>
            </a:r>
            <a:endParaRPr lang="es-MX" dirty="0" smtClean="0"/>
          </a:p>
          <a:p>
            <a:pPr algn="r"/>
            <a:endParaRPr lang="es-ES_tradnl" dirty="0" smtClean="0"/>
          </a:p>
          <a:p>
            <a:pPr algn="r"/>
            <a:endParaRPr lang="es-ES_tradnl" dirty="0" smtClean="0"/>
          </a:p>
          <a:p>
            <a:pPr algn="r"/>
            <a:endParaRPr lang="es-ES_tradnl" dirty="0" smtClean="0"/>
          </a:p>
          <a:p>
            <a:pPr algn="r"/>
            <a:r>
              <a:rPr lang="es-ES_tradnl" dirty="0" smtClean="0"/>
              <a:t> </a:t>
            </a:r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ofia\Pictures\vela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36320"/>
            <a:ext cx="9143999" cy="7130641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373147" y="44624"/>
            <a:ext cx="5447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_tradnl" dirty="0" smtClean="0"/>
              <a:t>La cera se convierte en luz.</a:t>
            </a:r>
          </a:p>
          <a:p>
            <a:pPr algn="r"/>
            <a:r>
              <a:rPr lang="es-ES_tradnl" dirty="0" smtClean="0"/>
              <a:t> La sustancia se transforma en función.</a:t>
            </a:r>
          </a:p>
          <a:p>
            <a:pPr algn="r"/>
            <a:r>
              <a:rPr lang="es-ES_tradnl" dirty="0" smtClean="0"/>
              <a:t> La fuerza vital se convierte en sentido de vida.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395536" y="31038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 smtClean="0"/>
              <a:t>También en la vida humana lo que entró en el tiempo es lo que realmente permanece. Vale la pena el desgaste del organismo para dar sentido a la vida.</a:t>
            </a:r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sofia\Pictures\velas\vela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889" y="0"/>
            <a:ext cx="9149890" cy="6853585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4104456" y="6206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dirty="0" smtClean="0"/>
              <a:t>Si la vela se quiebra…. </a:t>
            </a:r>
          </a:p>
          <a:p>
            <a:pPr algn="r"/>
            <a:r>
              <a:rPr lang="es-ES_tradnl" dirty="0" smtClean="0"/>
              <a:t>sigue siendo una unidad.</a:t>
            </a:r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ofia\Pictures\vela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4846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179512" y="439504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/>
              <a:t>La vida humana tiene sus puntos frágiles: </a:t>
            </a:r>
          </a:p>
          <a:p>
            <a:r>
              <a:rPr lang="es-ES_tradnl" dirty="0" smtClean="0"/>
              <a:t>por todas partes hay quebraduras, pérdidas,</a:t>
            </a:r>
          </a:p>
          <a:p>
            <a:r>
              <a:rPr lang="es-ES_tradnl" dirty="0" smtClean="0"/>
              <a:t> y está  el sentido de la vida equivocado. </a:t>
            </a:r>
          </a:p>
          <a:p>
            <a:r>
              <a:rPr lang="es-ES_tradnl" dirty="0" smtClean="0"/>
              <a:t>Lo hecho, lo vivido, lo sufrido</a:t>
            </a:r>
          </a:p>
          <a:p>
            <a:r>
              <a:rPr lang="es-ES_tradnl" dirty="0" smtClean="0"/>
              <a:t> que entra en la verdad con el paso del tiempo, </a:t>
            </a:r>
          </a:p>
          <a:p>
            <a:r>
              <a:rPr lang="es-ES_tradnl" dirty="0" smtClean="0"/>
              <a:t>con frecuencia no carece de dolor</a:t>
            </a:r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sofia\Pictures\ve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323528" y="404664"/>
            <a:ext cx="5598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/>
              <a:t>No todo está quebrado en la vela, sino sólo la cera: el pabilo sigue sano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323528" y="5013176"/>
            <a:ext cx="8460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/>
              <a:t>Sería igualmente inconveniente hablar de un hombre quebrado, pues en el hombre hay algo primordialmente sano, casi inquebrantable, y es su origen y fundamento espiritual. La persona espiritual puede ser perturbada pero no destruida, quebrada pero no aniquilada.</a:t>
            </a:r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sofia\Pictures\vela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585"/>
            <a:ext cx="9144000" cy="682283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323528" y="476672"/>
            <a:ext cx="2326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La vela quebrada</a:t>
            </a:r>
          </a:p>
          <a:p>
            <a:r>
              <a:rPr lang="es-ES_tradnl" dirty="0" smtClean="0"/>
              <a:t> igualmente da luz.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5400600" y="5385990"/>
            <a:ext cx="3491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dirty="0" smtClean="0"/>
              <a:t>El hombre puede seguir</a:t>
            </a:r>
          </a:p>
          <a:p>
            <a:pPr algn="r"/>
            <a:r>
              <a:rPr lang="es-ES_tradnl" dirty="0" smtClean="0"/>
              <a:t> cumpliendo su sentido </a:t>
            </a:r>
          </a:p>
          <a:p>
            <a:pPr algn="r"/>
            <a:r>
              <a:rPr lang="es-ES_tradnl" dirty="0" smtClean="0"/>
              <a:t>a pesar de sus quebraduras.</a:t>
            </a:r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ofia\Pictures\vela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552" y="-103094"/>
            <a:ext cx="9937104" cy="7348518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395536" y="40640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 smtClean="0"/>
              <a:t>La luz se convierte también en la reparación de la cera quebrada.</a:t>
            </a:r>
            <a:endParaRPr lang="es-MX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101</TotalTime>
  <Words>683</Words>
  <Application>Microsoft Office PowerPoint</Application>
  <PresentationFormat>Presentazione su schermo (4:3)</PresentationFormat>
  <Paragraphs>81</Paragraphs>
  <Slides>13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Calibri</vt:lpstr>
      <vt:lpstr>Century Gothic</vt:lpstr>
      <vt:lpstr>Verdana</vt:lpstr>
      <vt:lpstr>Wingdings 2</vt:lpstr>
      <vt:lpstr>Brío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sofia</dc:creator>
  <cp:lastModifiedBy>Roberto</cp:lastModifiedBy>
  <cp:revision>44</cp:revision>
  <dcterms:created xsi:type="dcterms:W3CDTF">2010-12-10T01:08:47Z</dcterms:created>
  <dcterms:modified xsi:type="dcterms:W3CDTF">2017-09-10T08:48:42Z</dcterms:modified>
</cp:coreProperties>
</file>