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5"/>
  </p:notesMasterIdLst>
  <p:sldIdLst>
    <p:sldId id="291" r:id="rId2"/>
    <p:sldId id="258" r:id="rId3"/>
    <p:sldId id="272" r:id="rId4"/>
    <p:sldId id="268" r:id="rId5"/>
    <p:sldId id="257" r:id="rId6"/>
    <p:sldId id="273" r:id="rId7"/>
    <p:sldId id="259" r:id="rId8"/>
    <p:sldId id="262" r:id="rId9"/>
    <p:sldId id="278" r:id="rId10"/>
    <p:sldId id="275" r:id="rId11"/>
    <p:sldId id="276" r:id="rId12"/>
    <p:sldId id="264" r:id="rId13"/>
    <p:sldId id="277" r:id="rId14"/>
    <p:sldId id="290" r:id="rId15"/>
    <p:sldId id="288" r:id="rId16"/>
    <p:sldId id="289" r:id="rId17"/>
    <p:sldId id="263" r:id="rId18"/>
    <p:sldId id="286" r:id="rId19"/>
    <p:sldId id="269" r:id="rId20"/>
    <p:sldId id="261" r:id="rId21"/>
    <p:sldId id="270" r:id="rId22"/>
    <p:sldId id="267" r:id="rId23"/>
    <p:sldId id="287" r:id="rId2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422C16"/>
    <a:srgbClr val="0C788E"/>
    <a:srgbClr val="025198"/>
    <a:srgbClr val="000099"/>
    <a:srgbClr val="1C1C1C"/>
    <a:srgbClr val="660066"/>
    <a:srgbClr val="0000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7" autoAdjust="0"/>
    <p:restoredTop sz="94587" autoAdjust="0"/>
  </p:normalViewPr>
  <p:slideViewPr>
    <p:cSldViewPr>
      <p:cViewPr varScale="1">
        <p:scale>
          <a:sx n="61" d="100"/>
          <a:sy n="61" d="100"/>
        </p:scale>
        <p:origin x="108" y="762"/>
      </p:cViewPr>
      <p:guideLst>
        <p:guide orient="horz" pos="2160"/>
        <p:guide pos="3840"/>
      </p:guideLst>
    </p:cSldViewPr>
  </p:slideViewPr>
  <p:outlineViewPr>
    <p:cViewPr>
      <p:scale>
        <a:sx n="33" d="100"/>
        <a:sy n="33" d="100"/>
      </p:scale>
      <p:origin x="0" y="5628"/>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S_tradn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AFB9FD2-3C39-45C8-A094-F8C13F7DFBFD}" type="datetimeFigureOut">
              <a:rPr lang="es-ES_tradnl"/>
              <a:pPr>
                <a:defRPr/>
              </a:pPr>
              <a:t>08/09/2017</a:t>
            </a:fld>
            <a:endParaRPr lang="es-ES_tradnl"/>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s-ES_tradnl"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S_tradnl"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S_tradn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B22E516-C051-4A67-A459-9FC2FA8E6A9A}" type="slidenum">
              <a:rPr lang="es-ES_tradnl"/>
              <a:pPr>
                <a:defRPr/>
              </a:pPr>
              <a:t>‹N›</a:t>
            </a:fld>
            <a:endParaRPr lang="es-ES_tradnl"/>
          </a:p>
        </p:txBody>
      </p:sp>
    </p:spTree>
    <p:extLst>
      <p:ext uri="{BB962C8B-B14F-4D97-AF65-F5344CB8AC3E}">
        <p14:creationId xmlns:p14="http://schemas.microsoft.com/office/powerpoint/2010/main" val="27244709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it-I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it-IT"/>
          </a:p>
        </p:txBody>
      </p:sp>
      <p:sp>
        <p:nvSpPr>
          <p:cNvPr id="4" name="Marcador de fecha 3"/>
          <p:cNvSpPr>
            <a:spLocks noGrp="1"/>
          </p:cNvSpPr>
          <p:nvPr>
            <p:ph type="dt" sz="half" idx="10"/>
          </p:nvPr>
        </p:nvSpPr>
        <p:spPr/>
        <p:txBody>
          <a:bodyPr/>
          <a:lstStyle/>
          <a:p>
            <a:pPr>
              <a:defRPr/>
            </a:pPr>
            <a:endParaRPr lang="es-ES"/>
          </a:p>
        </p:txBody>
      </p:sp>
      <p:sp>
        <p:nvSpPr>
          <p:cNvPr id="5" name="Marcador de pie de página 4"/>
          <p:cNvSpPr>
            <a:spLocks noGrp="1"/>
          </p:cNvSpPr>
          <p:nvPr>
            <p:ph type="ftr" sz="quarter" idx="11"/>
          </p:nvPr>
        </p:nvSpPr>
        <p:spPr/>
        <p:txBody>
          <a:bodyPr/>
          <a:lstStyle/>
          <a:p>
            <a:pPr>
              <a:defRPr/>
            </a:pPr>
            <a:endParaRPr lang="es-ES"/>
          </a:p>
        </p:txBody>
      </p:sp>
      <p:sp>
        <p:nvSpPr>
          <p:cNvPr id="6" name="Marcador de número de diapositiva 5"/>
          <p:cNvSpPr>
            <a:spLocks noGrp="1"/>
          </p:cNvSpPr>
          <p:nvPr>
            <p:ph type="sldNum" sz="quarter" idx="12"/>
          </p:nvPr>
        </p:nvSpPr>
        <p:spPr/>
        <p:txBody>
          <a:bodyPr/>
          <a:lstStyle/>
          <a:p>
            <a:pPr>
              <a:defRPr/>
            </a:pPr>
            <a:fld id="{403E512D-9D19-462A-A7A3-8C944BF642F2}" type="slidenum">
              <a:rPr lang="es-ES" smtClean="0"/>
              <a:pPr>
                <a:defRPr/>
              </a:pPr>
              <a:t>‹N›</a:t>
            </a:fld>
            <a:endParaRPr lang="es-ES"/>
          </a:p>
        </p:txBody>
      </p:sp>
    </p:spTree>
    <p:extLst>
      <p:ext uri="{BB962C8B-B14F-4D97-AF65-F5344CB8AC3E}">
        <p14:creationId xmlns:p14="http://schemas.microsoft.com/office/powerpoint/2010/main" val="1717929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it-IT"/>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it-IT"/>
          </a:p>
        </p:txBody>
      </p:sp>
      <p:sp>
        <p:nvSpPr>
          <p:cNvPr id="4" name="Marcador de fecha 3"/>
          <p:cNvSpPr>
            <a:spLocks noGrp="1"/>
          </p:cNvSpPr>
          <p:nvPr>
            <p:ph type="dt" sz="half" idx="10"/>
          </p:nvPr>
        </p:nvSpPr>
        <p:spPr/>
        <p:txBody>
          <a:bodyPr/>
          <a:lstStyle/>
          <a:p>
            <a:pPr>
              <a:defRPr/>
            </a:pPr>
            <a:endParaRPr lang="es-ES"/>
          </a:p>
        </p:txBody>
      </p:sp>
      <p:sp>
        <p:nvSpPr>
          <p:cNvPr id="5" name="Marcador de pie de página 4"/>
          <p:cNvSpPr>
            <a:spLocks noGrp="1"/>
          </p:cNvSpPr>
          <p:nvPr>
            <p:ph type="ftr" sz="quarter" idx="11"/>
          </p:nvPr>
        </p:nvSpPr>
        <p:spPr/>
        <p:txBody>
          <a:bodyPr/>
          <a:lstStyle/>
          <a:p>
            <a:pPr>
              <a:defRPr/>
            </a:pPr>
            <a:endParaRPr lang="es-ES"/>
          </a:p>
        </p:txBody>
      </p:sp>
      <p:sp>
        <p:nvSpPr>
          <p:cNvPr id="6" name="Marcador de número de diapositiva 5"/>
          <p:cNvSpPr>
            <a:spLocks noGrp="1"/>
          </p:cNvSpPr>
          <p:nvPr>
            <p:ph type="sldNum" sz="quarter" idx="12"/>
          </p:nvPr>
        </p:nvSpPr>
        <p:spPr/>
        <p:txBody>
          <a:bodyPr/>
          <a:lstStyle/>
          <a:p>
            <a:pPr>
              <a:defRPr/>
            </a:pPr>
            <a:fld id="{1E5EF2AB-D166-4919-9340-90285BE34C6A}" type="slidenum">
              <a:rPr lang="es-ES" smtClean="0"/>
              <a:pPr>
                <a:defRPr/>
              </a:pPr>
              <a:t>‹N›</a:t>
            </a:fld>
            <a:endParaRPr lang="es-ES"/>
          </a:p>
        </p:txBody>
      </p:sp>
    </p:spTree>
    <p:extLst>
      <p:ext uri="{BB962C8B-B14F-4D97-AF65-F5344CB8AC3E}">
        <p14:creationId xmlns:p14="http://schemas.microsoft.com/office/powerpoint/2010/main" val="2903144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it-IT"/>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it-IT"/>
          </a:p>
        </p:txBody>
      </p:sp>
      <p:sp>
        <p:nvSpPr>
          <p:cNvPr id="4" name="Marcador de fecha 3"/>
          <p:cNvSpPr>
            <a:spLocks noGrp="1"/>
          </p:cNvSpPr>
          <p:nvPr>
            <p:ph type="dt" sz="half" idx="10"/>
          </p:nvPr>
        </p:nvSpPr>
        <p:spPr/>
        <p:txBody>
          <a:bodyPr/>
          <a:lstStyle/>
          <a:p>
            <a:pPr>
              <a:defRPr/>
            </a:pPr>
            <a:endParaRPr lang="es-ES"/>
          </a:p>
        </p:txBody>
      </p:sp>
      <p:sp>
        <p:nvSpPr>
          <p:cNvPr id="5" name="Marcador de pie de página 4"/>
          <p:cNvSpPr>
            <a:spLocks noGrp="1"/>
          </p:cNvSpPr>
          <p:nvPr>
            <p:ph type="ftr" sz="quarter" idx="11"/>
          </p:nvPr>
        </p:nvSpPr>
        <p:spPr/>
        <p:txBody>
          <a:bodyPr/>
          <a:lstStyle/>
          <a:p>
            <a:pPr>
              <a:defRPr/>
            </a:pPr>
            <a:endParaRPr lang="es-ES"/>
          </a:p>
        </p:txBody>
      </p:sp>
      <p:sp>
        <p:nvSpPr>
          <p:cNvPr id="6" name="Marcador de número de diapositiva 5"/>
          <p:cNvSpPr>
            <a:spLocks noGrp="1"/>
          </p:cNvSpPr>
          <p:nvPr>
            <p:ph type="sldNum" sz="quarter" idx="12"/>
          </p:nvPr>
        </p:nvSpPr>
        <p:spPr/>
        <p:txBody>
          <a:bodyPr/>
          <a:lstStyle/>
          <a:p>
            <a:pPr>
              <a:defRPr/>
            </a:pPr>
            <a:fld id="{F34DCAF7-3D13-4659-B1AB-E25D670E4F46}" type="slidenum">
              <a:rPr lang="es-ES" smtClean="0"/>
              <a:pPr>
                <a:defRPr/>
              </a:pPr>
              <a:t>‹N›</a:t>
            </a:fld>
            <a:endParaRPr lang="es-ES"/>
          </a:p>
        </p:txBody>
      </p:sp>
    </p:spTree>
    <p:extLst>
      <p:ext uri="{BB962C8B-B14F-4D97-AF65-F5344CB8AC3E}">
        <p14:creationId xmlns:p14="http://schemas.microsoft.com/office/powerpoint/2010/main" val="132725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it-IT"/>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it-IT"/>
          </a:p>
        </p:txBody>
      </p:sp>
      <p:sp>
        <p:nvSpPr>
          <p:cNvPr id="4" name="Marcador de fecha 3"/>
          <p:cNvSpPr>
            <a:spLocks noGrp="1"/>
          </p:cNvSpPr>
          <p:nvPr>
            <p:ph type="dt" sz="half" idx="10"/>
          </p:nvPr>
        </p:nvSpPr>
        <p:spPr/>
        <p:txBody>
          <a:bodyPr/>
          <a:lstStyle/>
          <a:p>
            <a:pPr>
              <a:defRPr/>
            </a:pPr>
            <a:endParaRPr lang="es-ES"/>
          </a:p>
        </p:txBody>
      </p:sp>
      <p:sp>
        <p:nvSpPr>
          <p:cNvPr id="5" name="Marcador de pie de página 4"/>
          <p:cNvSpPr>
            <a:spLocks noGrp="1"/>
          </p:cNvSpPr>
          <p:nvPr>
            <p:ph type="ftr" sz="quarter" idx="11"/>
          </p:nvPr>
        </p:nvSpPr>
        <p:spPr/>
        <p:txBody>
          <a:bodyPr/>
          <a:lstStyle/>
          <a:p>
            <a:pPr>
              <a:defRPr/>
            </a:pPr>
            <a:endParaRPr lang="es-ES"/>
          </a:p>
        </p:txBody>
      </p:sp>
      <p:sp>
        <p:nvSpPr>
          <p:cNvPr id="6" name="Marcador de número de diapositiva 5"/>
          <p:cNvSpPr>
            <a:spLocks noGrp="1"/>
          </p:cNvSpPr>
          <p:nvPr>
            <p:ph type="sldNum" sz="quarter" idx="12"/>
          </p:nvPr>
        </p:nvSpPr>
        <p:spPr/>
        <p:txBody>
          <a:bodyPr/>
          <a:lstStyle/>
          <a:p>
            <a:pPr>
              <a:defRPr/>
            </a:pPr>
            <a:fld id="{E408E401-C00E-4012-B517-9ADFD7720A0C}" type="slidenum">
              <a:rPr lang="es-ES" smtClean="0"/>
              <a:pPr>
                <a:defRPr/>
              </a:pPr>
              <a:t>‹N›</a:t>
            </a:fld>
            <a:endParaRPr lang="es-ES"/>
          </a:p>
        </p:txBody>
      </p:sp>
    </p:spTree>
    <p:extLst>
      <p:ext uri="{BB962C8B-B14F-4D97-AF65-F5344CB8AC3E}">
        <p14:creationId xmlns:p14="http://schemas.microsoft.com/office/powerpoint/2010/main" val="726269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it-IT"/>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pPr>
              <a:defRPr/>
            </a:pPr>
            <a:endParaRPr lang="es-ES"/>
          </a:p>
        </p:txBody>
      </p:sp>
      <p:sp>
        <p:nvSpPr>
          <p:cNvPr id="5" name="Marcador de pie de página 4"/>
          <p:cNvSpPr>
            <a:spLocks noGrp="1"/>
          </p:cNvSpPr>
          <p:nvPr>
            <p:ph type="ftr" sz="quarter" idx="11"/>
          </p:nvPr>
        </p:nvSpPr>
        <p:spPr/>
        <p:txBody>
          <a:bodyPr/>
          <a:lstStyle/>
          <a:p>
            <a:pPr>
              <a:defRPr/>
            </a:pPr>
            <a:endParaRPr lang="es-ES"/>
          </a:p>
        </p:txBody>
      </p:sp>
      <p:sp>
        <p:nvSpPr>
          <p:cNvPr id="6" name="Marcador de número de diapositiva 5"/>
          <p:cNvSpPr>
            <a:spLocks noGrp="1"/>
          </p:cNvSpPr>
          <p:nvPr>
            <p:ph type="sldNum" sz="quarter" idx="12"/>
          </p:nvPr>
        </p:nvSpPr>
        <p:spPr/>
        <p:txBody>
          <a:bodyPr/>
          <a:lstStyle/>
          <a:p>
            <a:pPr>
              <a:defRPr/>
            </a:pPr>
            <a:fld id="{39C327EC-1433-46F9-A027-6CFB789B7232}" type="slidenum">
              <a:rPr lang="es-ES" smtClean="0"/>
              <a:pPr>
                <a:defRPr/>
              </a:pPr>
              <a:t>‹N›</a:t>
            </a:fld>
            <a:endParaRPr lang="es-ES"/>
          </a:p>
        </p:txBody>
      </p:sp>
    </p:spTree>
    <p:extLst>
      <p:ext uri="{BB962C8B-B14F-4D97-AF65-F5344CB8AC3E}">
        <p14:creationId xmlns:p14="http://schemas.microsoft.com/office/powerpoint/2010/main" val="2291858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it-IT"/>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it-IT"/>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it-IT"/>
          </a:p>
        </p:txBody>
      </p:sp>
      <p:sp>
        <p:nvSpPr>
          <p:cNvPr id="5" name="Marcador de fecha 4"/>
          <p:cNvSpPr>
            <a:spLocks noGrp="1"/>
          </p:cNvSpPr>
          <p:nvPr>
            <p:ph type="dt" sz="half" idx="10"/>
          </p:nvPr>
        </p:nvSpPr>
        <p:spPr/>
        <p:txBody>
          <a:bodyPr/>
          <a:lstStyle/>
          <a:p>
            <a:pPr>
              <a:defRPr/>
            </a:pPr>
            <a:endParaRPr lang="es-ES"/>
          </a:p>
        </p:txBody>
      </p:sp>
      <p:sp>
        <p:nvSpPr>
          <p:cNvPr id="6" name="Marcador de pie de página 5"/>
          <p:cNvSpPr>
            <a:spLocks noGrp="1"/>
          </p:cNvSpPr>
          <p:nvPr>
            <p:ph type="ftr" sz="quarter" idx="11"/>
          </p:nvPr>
        </p:nvSpPr>
        <p:spPr/>
        <p:txBody>
          <a:bodyPr/>
          <a:lstStyle/>
          <a:p>
            <a:pPr>
              <a:defRPr/>
            </a:pPr>
            <a:endParaRPr lang="es-ES"/>
          </a:p>
        </p:txBody>
      </p:sp>
      <p:sp>
        <p:nvSpPr>
          <p:cNvPr id="7" name="Marcador de número de diapositiva 6"/>
          <p:cNvSpPr>
            <a:spLocks noGrp="1"/>
          </p:cNvSpPr>
          <p:nvPr>
            <p:ph type="sldNum" sz="quarter" idx="12"/>
          </p:nvPr>
        </p:nvSpPr>
        <p:spPr/>
        <p:txBody>
          <a:bodyPr/>
          <a:lstStyle/>
          <a:p>
            <a:pPr>
              <a:defRPr/>
            </a:pPr>
            <a:fld id="{6486D0D6-C375-420E-8DEF-C38848C172C1}" type="slidenum">
              <a:rPr lang="es-ES" smtClean="0"/>
              <a:pPr>
                <a:defRPr/>
              </a:pPr>
              <a:t>‹N›</a:t>
            </a:fld>
            <a:endParaRPr lang="es-ES"/>
          </a:p>
        </p:txBody>
      </p:sp>
    </p:spTree>
    <p:extLst>
      <p:ext uri="{BB962C8B-B14F-4D97-AF65-F5344CB8AC3E}">
        <p14:creationId xmlns:p14="http://schemas.microsoft.com/office/powerpoint/2010/main" val="1718668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it-IT"/>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it-IT"/>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it-IT"/>
          </a:p>
        </p:txBody>
      </p:sp>
      <p:sp>
        <p:nvSpPr>
          <p:cNvPr id="7" name="Marcador de fecha 6"/>
          <p:cNvSpPr>
            <a:spLocks noGrp="1"/>
          </p:cNvSpPr>
          <p:nvPr>
            <p:ph type="dt" sz="half" idx="10"/>
          </p:nvPr>
        </p:nvSpPr>
        <p:spPr/>
        <p:txBody>
          <a:bodyPr/>
          <a:lstStyle/>
          <a:p>
            <a:pPr>
              <a:defRPr/>
            </a:pPr>
            <a:endParaRPr lang="es-ES"/>
          </a:p>
        </p:txBody>
      </p:sp>
      <p:sp>
        <p:nvSpPr>
          <p:cNvPr id="8" name="Marcador de pie de página 7"/>
          <p:cNvSpPr>
            <a:spLocks noGrp="1"/>
          </p:cNvSpPr>
          <p:nvPr>
            <p:ph type="ftr" sz="quarter" idx="11"/>
          </p:nvPr>
        </p:nvSpPr>
        <p:spPr/>
        <p:txBody>
          <a:bodyPr/>
          <a:lstStyle/>
          <a:p>
            <a:pPr>
              <a:defRPr/>
            </a:pPr>
            <a:endParaRPr lang="es-ES"/>
          </a:p>
        </p:txBody>
      </p:sp>
      <p:sp>
        <p:nvSpPr>
          <p:cNvPr id="9" name="Marcador de número de diapositiva 8"/>
          <p:cNvSpPr>
            <a:spLocks noGrp="1"/>
          </p:cNvSpPr>
          <p:nvPr>
            <p:ph type="sldNum" sz="quarter" idx="12"/>
          </p:nvPr>
        </p:nvSpPr>
        <p:spPr/>
        <p:txBody>
          <a:bodyPr/>
          <a:lstStyle/>
          <a:p>
            <a:pPr>
              <a:defRPr/>
            </a:pPr>
            <a:fld id="{754A9D02-9623-4EC0-AF42-24E6A4C8B4E5}" type="slidenum">
              <a:rPr lang="es-ES" smtClean="0"/>
              <a:pPr>
                <a:defRPr/>
              </a:pPr>
              <a:t>‹N›</a:t>
            </a:fld>
            <a:endParaRPr lang="es-ES"/>
          </a:p>
        </p:txBody>
      </p:sp>
    </p:spTree>
    <p:extLst>
      <p:ext uri="{BB962C8B-B14F-4D97-AF65-F5344CB8AC3E}">
        <p14:creationId xmlns:p14="http://schemas.microsoft.com/office/powerpoint/2010/main" val="380971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it-IT"/>
          </a:p>
        </p:txBody>
      </p:sp>
      <p:sp>
        <p:nvSpPr>
          <p:cNvPr id="3" name="Marcador de fecha 2"/>
          <p:cNvSpPr>
            <a:spLocks noGrp="1"/>
          </p:cNvSpPr>
          <p:nvPr>
            <p:ph type="dt" sz="half" idx="10"/>
          </p:nvPr>
        </p:nvSpPr>
        <p:spPr/>
        <p:txBody>
          <a:bodyPr/>
          <a:lstStyle/>
          <a:p>
            <a:pPr>
              <a:defRPr/>
            </a:pPr>
            <a:endParaRPr lang="es-ES"/>
          </a:p>
        </p:txBody>
      </p:sp>
      <p:sp>
        <p:nvSpPr>
          <p:cNvPr id="4" name="Marcador de pie de página 3"/>
          <p:cNvSpPr>
            <a:spLocks noGrp="1"/>
          </p:cNvSpPr>
          <p:nvPr>
            <p:ph type="ftr" sz="quarter" idx="11"/>
          </p:nvPr>
        </p:nvSpPr>
        <p:spPr/>
        <p:txBody>
          <a:bodyPr/>
          <a:lstStyle/>
          <a:p>
            <a:pPr>
              <a:defRPr/>
            </a:pPr>
            <a:endParaRPr lang="es-ES"/>
          </a:p>
        </p:txBody>
      </p:sp>
      <p:sp>
        <p:nvSpPr>
          <p:cNvPr id="5" name="Marcador de número de diapositiva 4"/>
          <p:cNvSpPr>
            <a:spLocks noGrp="1"/>
          </p:cNvSpPr>
          <p:nvPr>
            <p:ph type="sldNum" sz="quarter" idx="12"/>
          </p:nvPr>
        </p:nvSpPr>
        <p:spPr/>
        <p:txBody>
          <a:bodyPr/>
          <a:lstStyle/>
          <a:p>
            <a:pPr>
              <a:defRPr/>
            </a:pPr>
            <a:fld id="{98AC0EA8-A8B1-4A4C-AD38-9B215EBB0237}" type="slidenum">
              <a:rPr lang="es-ES" smtClean="0"/>
              <a:pPr>
                <a:defRPr/>
              </a:pPr>
              <a:t>‹N›</a:t>
            </a:fld>
            <a:endParaRPr lang="es-ES"/>
          </a:p>
        </p:txBody>
      </p:sp>
    </p:spTree>
    <p:extLst>
      <p:ext uri="{BB962C8B-B14F-4D97-AF65-F5344CB8AC3E}">
        <p14:creationId xmlns:p14="http://schemas.microsoft.com/office/powerpoint/2010/main" val="1175485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a:defRPr/>
            </a:pPr>
            <a:endParaRPr lang="es-ES"/>
          </a:p>
        </p:txBody>
      </p:sp>
      <p:sp>
        <p:nvSpPr>
          <p:cNvPr id="3" name="Marcador de pie de página 2"/>
          <p:cNvSpPr>
            <a:spLocks noGrp="1"/>
          </p:cNvSpPr>
          <p:nvPr>
            <p:ph type="ftr" sz="quarter" idx="11"/>
          </p:nvPr>
        </p:nvSpPr>
        <p:spPr/>
        <p:txBody>
          <a:bodyPr/>
          <a:lstStyle/>
          <a:p>
            <a:pPr>
              <a:defRPr/>
            </a:pPr>
            <a:endParaRPr lang="es-ES"/>
          </a:p>
        </p:txBody>
      </p:sp>
      <p:sp>
        <p:nvSpPr>
          <p:cNvPr id="4" name="Marcador de número de diapositiva 3"/>
          <p:cNvSpPr>
            <a:spLocks noGrp="1"/>
          </p:cNvSpPr>
          <p:nvPr>
            <p:ph type="sldNum" sz="quarter" idx="12"/>
          </p:nvPr>
        </p:nvSpPr>
        <p:spPr/>
        <p:txBody>
          <a:bodyPr/>
          <a:lstStyle/>
          <a:p>
            <a:pPr>
              <a:defRPr/>
            </a:pPr>
            <a:fld id="{E1B2F261-1D27-4A4D-BADF-BD0FBCEF057C}" type="slidenum">
              <a:rPr lang="es-ES" smtClean="0"/>
              <a:pPr>
                <a:defRPr/>
              </a:pPr>
              <a:t>‹N›</a:t>
            </a:fld>
            <a:endParaRPr lang="es-ES"/>
          </a:p>
        </p:txBody>
      </p:sp>
    </p:spTree>
    <p:extLst>
      <p:ext uri="{BB962C8B-B14F-4D97-AF65-F5344CB8AC3E}">
        <p14:creationId xmlns:p14="http://schemas.microsoft.com/office/powerpoint/2010/main" val="443053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it-IT"/>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it-I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pPr>
              <a:defRPr/>
            </a:pPr>
            <a:endParaRPr lang="es-ES"/>
          </a:p>
        </p:txBody>
      </p:sp>
      <p:sp>
        <p:nvSpPr>
          <p:cNvPr id="6" name="Marcador de pie de página 5"/>
          <p:cNvSpPr>
            <a:spLocks noGrp="1"/>
          </p:cNvSpPr>
          <p:nvPr>
            <p:ph type="ftr" sz="quarter" idx="11"/>
          </p:nvPr>
        </p:nvSpPr>
        <p:spPr/>
        <p:txBody>
          <a:bodyPr/>
          <a:lstStyle/>
          <a:p>
            <a:pPr>
              <a:defRPr/>
            </a:pPr>
            <a:endParaRPr lang="es-ES"/>
          </a:p>
        </p:txBody>
      </p:sp>
      <p:sp>
        <p:nvSpPr>
          <p:cNvPr id="7" name="Marcador de número de diapositiva 6"/>
          <p:cNvSpPr>
            <a:spLocks noGrp="1"/>
          </p:cNvSpPr>
          <p:nvPr>
            <p:ph type="sldNum" sz="quarter" idx="12"/>
          </p:nvPr>
        </p:nvSpPr>
        <p:spPr/>
        <p:txBody>
          <a:bodyPr/>
          <a:lstStyle/>
          <a:p>
            <a:pPr>
              <a:defRPr/>
            </a:pPr>
            <a:fld id="{9496D07D-D6F1-4EA8-94CE-BC6B7AA0E559}" type="slidenum">
              <a:rPr lang="es-ES" smtClean="0"/>
              <a:pPr>
                <a:defRPr/>
              </a:pPr>
              <a:t>‹N›</a:t>
            </a:fld>
            <a:endParaRPr lang="es-ES"/>
          </a:p>
        </p:txBody>
      </p:sp>
    </p:spTree>
    <p:extLst>
      <p:ext uri="{BB962C8B-B14F-4D97-AF65-F5344CB8AC3E}">
        <p14:creationId xmlns:p14="http://schemas.microsoft.com/office/powerpoint/2010/main" val="3817637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it-IT"/>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pPr>
              <a:defRPr/>
            </a:pPr>
            <a:endParaRPr lang="es-ES"/>
          </a:p>
        </p:txBody>
      </p:sp>
      <p:sp>
        <p:nvSpPr>
          <p:cNvPr id="6" name="Marcador de pie de página 5"/>
          <p:cNvSpPr>
            <a:spLocks noGrp="1"/>
          </p:cNvSpPr>
          <p:nvPr>
            <p:ph type="ftr" sz="quarter" idx="11"/>
          </p:nvPr>
        </p:nvSpPr>
        <p:spPr/>
        <p:txBody>
          <a:bodyPr/>
          <a:lstStyle/>
          <a:p>
            <a:pPr>
              <a:defRPr/>
            </a:pPr>
            <a:endParaRPr lang="es-ES"/>
          </a:p>
        </p:txBody>
      </p:sp>
      <p:sp>
        <p:nvSpPr>
          <p:cNvPr id="7" name="Marcador de número de diapositiva 6"/>
          <p:cNvSpPr>
            <a:spLocks noGrp="1"/>
          </p:cNvSpPr>
          <p:nvPr>
            <p:ph type="sldNum" sz="quarter" idx="12"/>
          </p:nvPr>
        </p:nvSpPr>
        <p:spPr/>
        <p:txBody>
          <a:bodyPr/>
          <a:lstStyle/>
          <a:p>
            <a:pPr>
              <a:defRPr/>
            </a:pPr>
            <a:fld id="{2BAD28D5-CC99-4A9B-9AFF-81B826923185}" type="slidenum">
              <a:rPr lang="es-ES" smtClean="0"/>
              <a:pPr>
                <a:defRPr/>
              </a:pPr>
              <a:t>‹N›</a:t>
            </a:fld>
            <a:endParaRPr lang="es-ES"/>
          </a:p>
        </p:txBody>
      </p:sp>
    </p:spTree>
    <p:extLst>
      <p:ext uri="{BB962C8B-B14F-4D97-AF65-F5344CB8AC3E}">
        <p14:creationId xmlns:p14="http://schemas.microsoft.com/office/powerpoint/2010/main" val="1307459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it-IT"/>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it-IT"/>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8AC0EA8-A8B1-4A4C-AD38-9B215EBB0237}" type="slidenum">
              <a:rPr lang="es-ES" smtClean="0"/>
              <a:pPr>
                <a:defRPr/>
              </a:pPr>
              <a:t>‹N›</a:t>
            </a:fld>
            <a:endParaRPr lang="es-ES"/>
          </a:p>
        </p:txBody>
      </p:sp>
    </p:spTree>
    <p:extLst>
      <p:ext uri="{BB962C8B-B14F-4D97-AF65-F5344CB8AC3E}">
        <p14:creationId xmlns:p14="http://schemas.microsoft.com/office/powerpoint/2010/main" val="102174059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6842" y="2636912"/>
            <a:ext cx="10238316" cy="769441"/>
          </a:xfrm>
        </p:spPr>
        <p:txBody>
          <a:bodyPr>
            <a:noAutofit/>
          </a:bodyPr>
          <a:lstStyle/>
          <a:p>
            <a:r>
              <a:rPr lang="es-ES_tradnl" sz="6600" dirty="0"/>
              <a:t>Las edades de la vida</a:t>
            </a:r>
          </a:p>
        </p:txBody>
      </p:sp>
      <p:sp>
        <p:nvSpPr>
          <p:cNvPr id="3" name="2 Marcador de contenido"/>
          <p:cNvSpPr>
            <a:spLocks noGrp="1"/>
          </p:cNvSpPr>
          <p:nvPr>
            <p:ph type="subTitle" idx="1"/>
          </p:nvPr>
        </p:nvSpPr>
        <p:spPr/>
        <p:txBody>
          <a:body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p:txBody>
      </p:sp>
      <p:sp>
        <p:nvSpPr>
          <p:cNvPr id="4" name="3 CuadroTexto"/>
          <p:cNvSpPr txBox="1"/>
          <p:nvPr/>
        </p:nvSpPr>
        <p:spPr>
          <a:xfrm>
            <a:off x="3647729" y="5229201"/>
            <a:ext cx="6553397" cy="461665"/>
          </a:xfrm>
          <a:prstGeom prst="rect">
            <a:avLst/>
          </a:prstGeom>
          <a:noFill/>
        </p:spPr>
        <p:txBody>
          <a:bodyPr wrap="none" rtlCol="0">
            <a:spAutoFit/>
          </a:bodyPr>
          <a:lstStyle/>
          <a:p>
            <a:r>
              <a:rPr lang="es-ES_tradnl" sz="2400" dirty="0"/>
              <a:t>Cómo nos cansamos según pasan los años….</a:t>
            </a:r>
          </a:p>
        </p:txBody>
      </p:sp>
      <p:pic>
        <p:nvPicPr>
          <p:cNvPr id="5" name="Imagen 4"/>
          <p:cNvPicPr>
            <a:picLocks noChangeAspect="1"/>
          </p:cNvPicPr>
          <p:nvPr/>
        </p:nvPicPr>
        <p:blipFill>
          <a:blip r:embed="rId2"/>
          <a:stretch>
            <a:fillRect/>
          </a:stretch>
        </p:blipFill>
        <p:spPr>
          <a:xfrm rot="10800000">
            <a:off x="-16890" y="-43038"/>
            <a:ext cx="12208890" cy="123978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1 Título"/>
          <p:cNvSpPr>
            <a:spLocks noGrp="1"/>
          </p:cNvSpPr>
          <p:nvPr>
            <p:ph type="title"/>
          </p:nvPr>
        </p:nvSpPr>
        <p:spPr>
          <a:xfrm>
            <a:off x="2351585" y="548681"/>
            <a:ext cx="8162925" cy="769441"/>
          </a:xfrm>
        </p:spPr>
        <p:txBody>
          <a:bodyPr/>
          <a:lstStyle/>
          <a:p>
            <a:pPr algn="l"/>
            <a:r>
              <a:rPr lang="es-ES_tradnl" b="1" dirty="0">
                <a:solidFill>
                  <a:schemeClr val="tx1">
                    <a:lumMod val="85000"/>
                    <a:lumOff val="15000"/>
                  </a:schemeClr>
                </a:solidFill>
              </a:rPr>
              <a:t>Crisis del propio límite</a:t>
            </a:r>
          </a:p>
        </p:txBody>
      </p:sp>
      <p:sp>
        <p:nvSpPr>
          <p:cNvPr id="11266" name="2 Marcador de contenido"/>
          <p:cNvSpPr>
            <a:spLocks noGrp="1"/>
          </p:cNvSpPr>
          <p:nvPr>
            <p:ph idx="1"/>
          </p:nvPr>
        </p:nvSpPr>
        <p:spPr>
          <a:xfrm>
            <a:off x="2025650" y="1844825"/>
            <a:ext cx="8642350" cy="4525963"/>
          </a:xfrm>
        </p:spPr>
        <p:txBody>
          <a:bodyPr/>
          <a:lstStyle/>
          <a:p>
            <a:r>
              <a:rPr lang="es-ES_tradnl" sz="3600" dirty="0"/>
              <a:t>Riesgo de quedarse entre el </a:t>
            </a:r>
            <a:r>
              <a:rPr lang="es-ES_tradnl" sz="4000" b="1" dirty="0"/>
              <a:t>desánimo </a:t>
            </a:r>
            <a:r>
              <a:rPr lang="es-ES_tradnl" sz="3600" dirty="0"/>
              <a:t>y la aceptación semiconsciente de la </a:t>
            </a:r>
            <a:r>
              <a:rPr lang="es-ES_tradnl" sz="4000" b="1" dirty="0"/>
              <a:t>mediocridad</a:t>
            </a:r>
            <a:r>
              <a:rPr lang="es-ES_tradnl" sz="3600" dirty="0"/>
              <a:t>.</a:t>
            </a:r>
          </a:p>
          <a:p>
            <a:r>
              <a:rPr lang="es-ES_tradnl" sz="3600" dirty="0"/>
              <a:t>Superada, se inicia </a:t>
            </a:r>
            <a:r>
              <a:rPr lang="es-ES_tradnl" sz="4000" b="1" dirty="0"/>
              <a:t>un nuevo camino</a:t>
            </a:r>
            <a:r>
              <a:rPr lang="es-ES_tradnl" sz="3600" dirty="0"/>
              <a:t>: el del Espíritu, el de la fe y el de la caridad sin ilusiones</a:t>
            </a:r>
            <a:r>
              <a:rPr lang="es-ES_tradnl" sz="2800" dirty="0"/>
              <a:t>. </a:t>
            </a:r>
          </a:p>
        </p:txBody>
      </p:sp>
      <p:sp>
        <p:nvSpPr>
          <p:cNvPr id="4" name="3 Rectángulo"/>
          <p:cNvSpPr/>
          <p:nvPr/>
        </p:nvSpPr>
        <p:spPr>
          <a:xfrm>
            <a:off x="827857" y="6597649"/>
            <a:ext cx="11364143" cy="299842"/>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p>
        </p:txBody>
      </p:sp>
      <p:pic>
        <p:nvPicPr>
          <p:cNvPr id="5" name="Imagen 4"/>
          <p:cNvPicPr>
            <a:picLocks noChangeAspect="1"/>
          </p:cNvPicPr>
          <p:nvPr/>
        </p:nvPicPr>
        <p:blipFill rotWithShape="1">
          <a:blip r:embed="rId2"/>
          <a:srcRect l="38210" t="-1754" r="5540" b="34755"/>
          <a:stretch/>
        </p:blipFill>
        <p:spPr>
          <a:xfrm rot="16200000">
            <a:off x="-3015072" y="3015072"/>
            <a:ext cx="6858000" cy="827856"/>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fade">
                                      <p:cBhvr>
                                        <p:cTn id="7" dur="2000"/>
                                        <p:tgtEl>
                                          <p:spTgt spid="112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6">
                                            <p:txEl>
                                              <p:pRg st="1" end="1"/>
                                            </p:txEl>
                                          </p:spTgt>
                                        </p:tgtEl>
                                        <p:attrNameLst>
                                          <p:attrName>style.visibility</p:attrName>
                                        </p:attrNameLst>
                                      </p:cBhvr>
                                      <p:to>
                                        <p:strVal val="visible"/>
                                      </p:to>
                                    </p:set>
                                    <p:animEffect transition="in" filter="fade">
                                      <p:cBhvr>
                                        <p:cTn id="12" dur="2000"/>
                                        <p:tgtEl>
                                          <p:spTgt spid="1126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2 Marcador de contenido"/>
          <p:cNvSpPr>
            <a:spLocks noGrp="1"/>
          </p:cNvSpPr>
          <p:nvPr>
            <p:ph idx="1"/>
          </p:nvPr>
        </p:nvSpPr>
        <p:spPr>
          <a:xfrm>
            <a:off x="1991545" y="1844825"/>
            <a:ext cx="8507413" cy="4525963"/>
          </a:xfrm>
        </p:spPr>
        <p:txBody>
          <a:bodyPr/>
          <a:lstStyle/>
          <a:p>
            <a:pPr>
              <a:buFontTx/>
              <a:buNone/>
              <a:defRPr/>
            </a:pPr>
            <a:r>
              <a:rPr lang="es-AR" sz="4000" b="1" dirty="0">
                <a:solidFill>
                  <a:schemeClr val="tx1">
                    <a:lumMod val="85000"/>
                    <a:lumOff val="15000"/>
                  </a:schemeClr>
                </a:solidFill>
              </a:rPr>
              <a:t>Mirándolos Jesús, dijo: </a:t>
            </a:r>
          </a:p>
          <a:p>
            <a:pPr>
              <a:buFontTx/>
              <a:buNone/>
              <a:defRPr/>
            </a:pPr>
            <a:r>
              <a:rPr lang="es-AR" sz="4000" b="1" dirty="0">
                <a:solidFill>
                  <a:schemeClr val="tx1">
                    <a:lumMod val="85000"/>
                    <a:lumOff val="15000"/>
                  </a:schemeClr>
                </a:solidFill>
              </a:rPr>
              <a:t>“Para los hombres es imposible, pero no para Dios, porque todas las cosas son posibles para Dios”.</a:t>
            </a:r>
          </a:p>
          <a:p>
            <a:pPr algn="r">
              <a:buFontTx/>
              <a:buNone/>
              <a:defRPr/>
            </a:pPr>
            <a:r>
              <a:rPr lang="es-AR" sz="4000" dirty="0" err="1">
                <a:solidFill>
                  <a:schemeClr val="tx1">
                    <a:lumMod val="85000"/>
                    <a:lumOff val="15000"/>
                  </a:schemeClr>
                </a:solidFill>
              </a:rPr>
              <a:t>Mc.</a:t>
            </a:r>
            <a:r>
              <a:rPr lang="es-AR" sz="4000" dirty="0">
                <a:solidFill>
                  <a:schemeClr val="tx1">
                    <a:lumMod val="85000"/>
                    <a:lumOff val="15000"/>
                  </a:schemeClr>
                </a:solidFill>
              </a:rPr>
              <a:t> 10,27</a:t>
            </a:r>
            <a:endParaRPr lang="es-ES_tradnl" sz="3600" dirty="0">
              <a:solidFill>
                <a:schemeClr val="tx1">
                  <a:lumMod val="85000"/>
                  <a:lumOff val="15000"/>
                </a:schemeClr>
              </a:solidFill>
            </a:endParaRPr>
          </a:p>
        </p:txBody>
      </p:sp>
      <p:sp>
        <p:nvSpPr>
          <p:cNvPr id="4" name="3 Rectángulo"/>
          <p:cNvSpPr/>
          <p:nvPr/>
        </p:nvSpPr>
        <p:spPr>
          <a:xfrm>
            <a:off x="479376" y="6597650"/>
            <a:ext cx="11712624" cy="26035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p>
        </p:txBody>
      </p:sp>
      <p:pic>
        <p:nvPicPr>
          <p:cNvPr id="5" name="Imagen 4"/>
          <p:cNvPicPr>
            <a:picLocks noChangeAspect="1"/>
          </p:cNvPicPr>
          <p:nvPr/>
        </p:nvPicPr>
        <p:blipFill rotWithShape="1">
          <a:blip r:embed="rId2"/>
          <a:srcRect l="38210" t="-1754" r="5540" b="34755"/>
          <a:stretch/>
        </p:blipFill>
        <p:spPr>
          <a:xfrm rot="16200000">
            <a:off x="-3015072" y="3015072"/>
            <a:ext cx="6858000" cy="827856"/>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fade">
                                      <p:cBhvr>
                                        <p:cTn id="7" dur="2000"/>
                                        <p:tgtEl>
                                          <p:spTgt spid="1126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266">
                                            <p:txEl>
                                              <p:pRg st="1" end="1"/>
                                            </p:txEl>
                                          </p:spTgt>
                                        </p:tgtEl>
                                        <p:attrNameLst>
                                          <p:attrName>style.visibility</p:attrName>
                                        </p:attrNameLst>
                                      </p:cBhvr>
                                      <p:to>
                                        <p:strVal val="visible"/>
                                      </p:to>
                                    </p:set>
                                    <p:animEffect transition="in" filter="fade">
                                      <p:cBhvr>
                                        <p:cTn id="10" dur="2000"/>
                                        <p:tgtEl>
                                          <p:spTgt spid="1126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266">
                                            <p:txEl>
                                              <p:pRg st="2" end="2"/>
                                            </p:txEl>
                                          </p:spTgt>
                                        </p:tgtEl>
                                        <p:attrNameLst>
                                          <p:attrName>style.visibility</p:attrName>
                                        </p:attrNameLst>
                                      </p:cBhvr>
                                      <p:to>
                                        <p:strVal val="visible"/>
                                      </p:to>
                                    </p:set>
                                    <p:animEffect transition="in" filter="fade">
                                      <p:cBhvr>
                                        <p:cTn id="13" dur="2000"/>
                                        <p:tgtEl>
                                          <p:spTgt spid="112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1 Título"/>
          <p:cNvSpPr>
            <a:spLocks noGrp="1"/>
          </p:cNvSpPr>
          <p:nvPr>
            <p:ph type="title"/>
          </p:nvPr>
        </p:nvSpPr>
        <p:spPr>
          <a:xfrm>
            <a:off x="2395539" y="854573"/>
            <a:ext cx="8162925" cy="769441"/>
          </a:xfrm>
        </p:spPr>
        <p:txBody>
          <a:bodyPr/>
          <a:lstStyle/>
          <a:p>
            <a:pPr algn="l"/>
            <a:r>
              <a:rPr lang="es-ES_tradnl" b="1" dirty="0">
                <a:solidFill>
                  <a:schemeClr val="tx1">
                    <a:lumMod val="85000"/>
                    <a:lumOff val="15000"/>
                  </a:schemeClr>
                </a:solidFill>
              </a:rPr>
              <a:t>El hombre serenado</a:t>
            </a:r>
          </a:p>
        </p:txBody>
      </p:sp>
      <p:sp>
        <p:nvSpPr>
          <p:cNvPr id="13314" name="2 Marcador de contenido"/>
          <p:cNvSpPr>
            <a:spLocks noGrp="1"/>
          </p:cNvSpPr>
          <p:nvPr>
            <p:ph idx="1"/>
          </p:nvPr>
        </p:nvSpPr>
        <p:spPr>
          <a:xfrm>
            <a:off x="2063553" y="2132856"/>
            <a:ext cx="8110537" cy="4191000"/>
          </a:xfrm>
        </p:spPr>
        <p:txBody>
          <a:bodyPr/>
          <a:lstStyle/>
          <a:p>
            <a:pPr>
              <a:defRPr/>
            </a:pPr>
            <a:r>
              <a:rPr lang="es-ES_tradnl" sz="2800" dirty="0">
                <a:solidFill>
                  <a:schemeClr val="tx1">
                    <a:lumMod val="85000"/>
                    <a:lumOff val="15000"/>
                  </a:schemeClr>
                </a:solidFill>
              </a:rPr>
              <a:t>Más allá del escepticismo y del optimismo forzado, se abre una nueva etapa.</a:t>
            </a:r>
          </a:p>
          <a:p>
            <a:pPr>
              <a:defRPr/>
            </a:pPr>
            <a:r>
              <a:rPr lang="es-ES_tradnl" sz="2800" dirty="0">
                <a:solidFill>
                  <a:schemeClr val="tx1">
                    <a:lumMod val="85000"/>
                    <a:lumOff val="15000"/>
                  </a:schemeClr>
                </a:solidFill>
              </a:rPr>
              <a:t>Buena </a:t>
            </a:r>
            <a:r>
              <a:rPr lang="es-ES_tradnl" sz="3600" b="1" dirty="0">
                <a:solidFill>
                  <a:schemeClr val="tx1">
                    <a:lumMod val="85000"/>
                    <a:lumOff val="15000"/>
                  </a:schemeClr>
                </a:solidFill>
              </a:rPr>
              <a:t>experiencia</a:t>
            </a:r>
            <a:r>
              <a:rPr lang="es-ES_tradnl" sz="2800" dirty="0">
                <a:solidFill>
                  <a:schemeClr val="tx1">
                    <a:lumMod val="85000"/>
                    <a:lumOff val="15000"/>
                  </a:schemeClr>
                </a:solidFill>
              </a:rPr>
              <a:t> del propio límite, de las insuficiencias y las miserias. </a:t>
            </a:r>
          </a:p>
          <a:p>
            <a:pPr>
              <a:defRPr/>
            </a:pPr>
            <a:r>
              <a:rPr lang="es-ES_tradnl" sz="2800" dirty="0">
                <a:solidFill>
                  <a:schemeClr val="tx1">
                    <a:lumMod val="85000"/>
                    <a:lumOff val="15000"/>
                  </a:schemeClr>
                </a:solidFill>
              </a:rPr>
              <a:t>Es </a:t>
            </a:r>
            <a:r>
              <a:rPr lang="es-ES_tradnl" b="1" dirty="0">
                <a:solidFill>
                  <a:schemeClr val="tx1">
                    <a:lumMod val="85000"/>
                    <a:lumOff val="15000"/>
                  </a:schemeClr>
                </a:solidFill>
              </a:rPr>
              <a:t>valiente e intrépido </a:t>
            </a:r>
            <a:r>
              <a:rPr lang="es-ES_tradnl" sz="2800" dirty="0">
                <a:solidFill>
                  <a:schemeClr val="tx1">
                    <a:lumMod val="85000"/>
                    <a:lumOff val="15000"/>
                  </a:schemeClr>
                </a:solidFill>
              </a:rPr>
              <a:t>en medio de sus </a:t>
            </a:r>
            <a:r>
              <a:rPr lang="es-ES_tradnl" b="1" dirty="0">
                <a:solidFill>
                  <a:schemeClr val="tx1">
                    <a:lumMod val="85000"/>
                    <a:lumOff val="15000"/>
                  </a:schemeClr>
                </a:solidFill>
              </a:rPr>
              <a:t>renuncias</a:t>
            </a:r>
            <a:r>
              <a:rPr lang="es-ES_tradnl" sz="2800" dirty="0">
                <a:solidFill>
                  <a:schemeClr val="tx1">
                    <a:lumMod val="85000"/>
                    <a:lumOff val="15000"/>
                  </a:schemeClr>
                </a:solidFill>
              </a:rPr>
              <a:t>.</a:t>
            </a:r>
          </a:p>
          <a:p>
            <a:pPr>
              <a:defRPr/>
            </a:pPr>
            <a:r>
              <a:rPr lang="es-ES_tradnl" sz="2800" dirty="0">
                <a:solidFill>
                  <a:schemeClr val="tx1">
                    <a:lumMod val="85000"/>
                    <a:lumOff val="15000"/>
                  </a:schemeClr>
                </a:solidFill>
              </a:rPr>
              <a:t>Confiado inspira confianza. </a:t>
            </a:r>
          </a:p>
          <a:p>
            <a:pPr>
              <a:defRPr/>
            </a:pPr>
            <a:endParaRPr lang="es-ES_tradnl" dirty="0"/>
          </a:p>
        </p:txBody>
      </p:sp>
      <p:sp>
        <p:nvSpPr>
          <p:cNvPr id="4" name="3 Rectángulo"/>
          <p:cNvSpPr/>
          <p:nvPr/>
        </p:nvSpPr>
        <p:spPr>
          <a:xfrm>
            <a:off x="551384" y="6597650"/>
            <a:ext cx="11640616" cy="26035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p>
        </p:txBody>
      </p:sp>
      <p:pic>
        <p:nvPicPr>
          <p:cNvPr id="5" name="Imagen 4"/>
          <p:cNvPicPr>
            <a:picLocks noChangeAspect="1"/>
          </p:cNvPicPr>
          <p:nvPr/>
        </p:nvPicPr>
        <p:blipFill rotWithShape="1">
          <a:blip r:embed="rId2"/>
          <a:srcRect l="38210" t="-1754" r="5540" b="34755"/>
          <a:stretch/>
        </p:blipFill>
        <p:spPr>
          <a:xfrm rot="16200000">
            <a:off x="-3015072" y="3015072"/>
            <a:ext cx="6858000" cy="827856"/>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fade">
                                      <p:cBhvr>
                                        <p:cTn id="7" dur="2000"/>
                                        <p:tgtEl>
                                          <p:spTgt spid="133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4">
                                            <p:txEl>
                                              <p:pRg st="1" end="1"/>
                                            </p:txEl>
                                          </p:spTgt>
                                        </p:tgtEl>
                                        <p:attrNameLst>
                                          <p:attrName>style.visibility</p:attrName>
                                        </p:attrNameLst>
                                      </p:cBhvr>
                                      <p:to>
                                        <p:strVal val="visible"/>
                                      </p:to>
                                    </p:set>
                                    <p:animEffect transition="in" filter="fade">
                                      <p:cBhvr>
                                        <p:cTn id="12" dur="2000"/>
                                        <p:tgtEl>
                                          <p:spTgt spid="133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4">
                                            <p:txEl>
                                              <p:pRg st="2" end="2"/>
                                            </p:txEl>
                                          </p:spTgt>
                                        </p:tgtEl>
                                        <p:attrNameLst>
                                          <p:attrName>style.visibility</p:attrName>
                                        </p:attrNameLst>
                                      </p:cBhvr>
                                      <p:to>
                                        <p:strVal val="visible"/>
                                      </p:to>
                                    </p:set>
                                    <p:animEffect transition="in" filter="fade">
                                      <p:cBhvr>
                                        <p:cTn id="17" dur="2000"/>
                                        <p:tgtEl>
                                          <p:spTgt spid="133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14">
                                            <p:txEl>
                                              <p:pRg st="3" end="3"/>
                                            </p:txEl>
                                          </p:spTgt>
                                        </p:tgtEl>
                                        <p:attrNameLst>
                                          <p:attrName>style.visibility</p:attrName>
                                        </p:attrNameLst>
                                      </p:cBhvr>
                                      <p:to>
                                        <p:strVal val="visible"/>
                                      </p:to>
                                    </p:set>
                                    <p:animEffect transition="in" filter="fade">
                                      <p:cBhvr>
                                        <p:cTn id="22" dur="2000"/>
                                        <p:tgtEl>
                                          <p:spTgt spid="133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2 Marcador de contenido"/>
          <p:cNvSpPr>
            <a:spLocks noGrp="1"/>
          </p:cNvSpPr>
          <p:nvPr>
            <p:ph idx="1"/>
          </p:nvPr>
        </p:nvSpPr>
        <p:spPr/>
        <p:txBody>
          <a:bodyPr/>
          <a:lstStyle/>
          <a:p>
            <a:pPr>
              <a:buFontTx/>
              <a:buNone/>
              <a:defRPr/>
            </a:pPr>
            <a:r>
              <a:rPr lang="es-AR" sz="5400" b="1" dirty="0">
                <a:solidFill>
                  <a:schemeClr val="tx1">
                    <a:lumMod val="85000"/>
                    <a:lumOff val="15000"/>
                  </a:schemeClr>
                </a:solidFill>
              </a:rPr>
              <a:t>“En cuanto a ustedes, hermanos, no se cansen de hacer el bien”.</a:t>
            </a:r>
          </a:p>
          <a:p>
            <a:pPr algn="r">
              <a:buFontTx/>
              <a:buNone/>
              <a:defRPr/>
            </a:pPr>
            <a:r>
              <a:rPr lang="es-AR" sz="4400" dirty="0">
                <a:solidFill>
                  <a:schemeClr val="tx1">
                    <a:lumMod val="85000"/>
                    <a:lumOff val="15000"/>
                  </a:schemeClr>
                </a:solidFill>
              </a:rPr>
              <a:t>2Ts., 3;13</a:t>
            </a:r>
            <a:endParaRPr lang="es-ES_tradnl" sz="4400" dirty="0">
              <a:solidFill>
                <a:schemeClr val="tx1">
                  <a:lumMod val="85000"/>
                  <a:lumOff val="15000"/>
                </a:schemeClr>
              </a:solidFill>
            </a:endParaRPr>
          </a:p>
        </p:txBody>
      </p:sp>
      <p:sp>
        <p:nvSpPr>
          <p:cNvPr id="4" name="3 Rectángulo"/>
          <p:cNvSpPr/>
          <p:nvPr/>
        </p:nvSpPr>
        <p:spPr>
          <a:xfrm>
            <a:off x="827857" y="6597650"/>
            <a:ext cx="11364143" cy="26035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p>
        </p:txBody>
      </p:sp>
      <p:pic>
        <p:nvPicPr>
          <p:cNvPr id="5" name="Imagen 4"/>
          <p:cNvPicPr>
            <a:picLocks noChangeAspect="1"/>
          </p:cNvPicPr>
          <p:nvPr/>
        </p:nvPicPr>
        <p:blipFill rotWithShape="1">
          <a:blip r:embed="rId2"/>
          <a:srcRect l="38210" t="-1754" r="5540" b="34755"/>
          <a:stretch/>
        </p:blipFill>
        <p:spPr>
          <a:xfrm rot="16200000">
            <a:off x="-3015072" y="3015072"/>
            <a:ext cx="6858000" cy="827856"/>
          </a:xfrm>
          <a:prstGeom prst="rect">
            <a:avLst/>
          </a:prstGeom>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fbcdn-sphotos-a-a.akamaihd.net/hphotos-ak-snc7/482381_584467021566081_401290242_n.jpg"/>
          <p:cNvPicPr>
            <a:picLocks noGrp="1" noChangeAspect="1" noChangeArrowheads="1"/>
          </p:cNvPicPr>
          <p:nvPr>
            <p:ph idx="1"/>
          </p:nvPr>
        </p:nvPicPr>
        <p:blipFill>
          <a:blip r:embed="rId2" cstate="print"/>
          <a:srcRect/>
          <a:stretch>
            <a:fillRect/>
          </a:stretch>
        </p:blipFill>
        <p:spPr>
          <a:xfrm>
            <a:off x="2639616" y="1268761"/>
            <a:ext cx="7189326" cy="4785395"/>
          </a:xfrm>
          <a:effectLst>
            <a:softEdge rad="112500"/>
          </a:effectLst>
        </p:spPr>
      </p:pic>
      <p:sp>
        <p:nvSpPr>
          <p:cNvPr id="5" name="4 Rectángulo"/>
          <p:cNvSpPr/>
          <p:nvPr/>
        </p:nvSpPr>
        <p:spPr>
          <a:xfrm>
            <a:off x="827857" y="6597650"/>
            <a:ext cx="11364143" cy="26035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p>
        </p:txBody>
      </p:sp>
      <p:pic>
        <p:nvPicPr>
          <p:cNvPr id="6" name="Imagen 5"/>
          <p:cNvPicPr>
            <a:picLocks noChangeAspect="1"/>
          </p:cNvPicPr>
          <p:nvPr/>
        </p:nvPicPr>
        <p:blipFill rotWithShape="1">
          <a:blip r:embed="rId3"/>
          <a:srcRect l="38210" t="-1754" r="5540" b="34755"/>
          <a:stretch/>
        </p:blipFill>
        <p:spPr>
          <a:xfrm rot="16200000">
            <a:off x="-3015072" y="3015072"/>
            <a:ext cx="6858000" cy="8278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duotone>
              <a:schemeClr val="bg2">
                <a:shade val="45000"/>
                <a:satMod val="135000"/>
              </a:schemeClr>
              <a:prstClr val="white"/>
            </a:duotone>
          </a:blip>
          <a:stretch>
            <a:fillRect/>
          </a:stretch>
        </p:blipFill>
        <p:spPr>
          <a:xfrm>
            <a:off x="2855640" y="530534"/>
            <a:ext cx="8706472" cy="5796930"/>
          </a:xfrm>
          <a:prstGeom prst="rect">
            <a:avLst/>
          </a:prstGeom>
        </p:spPr>
      </p:pic>
      <p:sp>
        <p:nvSpPr>
          <p:cNvPr id="3" name="2 Marcador de contenido"/>
          <p:cNvSpPr>
            <a:spLocks noGrp="1"/>
          </p:cNvSpPr>
          <p:nvPr>
            <p:ph idx="1"/>
          </p:nvPr>
        </p:nvSpPr>
        <p:spPr>
          <a:xfrm>
            <a:off x="2279576" y="1825625"/>
            <a:ext cx="9074224" cy="4351338"/>
          </a:xfrm>
        </p:spPr>
        <p:txBody>
          <a:bodyPr>
            <a:normAutofit/>
          </a:bodyPr>
          <a:lstStyle/>
          <a:p>
            <a:r>
              <a:rPr lang="es-AR" sz="3200" b="1" dirty="0"/>
              <a:t>A veces el exceso de necesidades y lo limitado de sus propias actuaciones le harán sentir la tentación del desaliento. Pero, precisamente entonces, le aliviará saber que, en definitiva, él no es más que un instrumento en manos del Señor; se liberará así de la presunción de tener que mejorar el mundo —algo siempre necesario— en primera persona y por sí solo. </a:t>
            </a:r>
            <a:endParaRPr lang="es-ES_tradnl" sz="3200" b="1" dirty="0"/>
          </a:p>
        </p:txBody>
      </p:sp>
      <p:sp>
        <p:nvSpPr>
          <p:cNvPr id="4" name="3 Rectángulo"/>
          <p:cNvSpPr/>
          <p:nvPr/>
        </p:nvSpPr>
        <p:spPr>
          <a:xfrm>
            <a:off x="827857" y="6597650"/>
            <a:ext cx="11364143" cy="26035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p>
        </p:txBody>
      </p:sp>
      <p:pic>
        <p:nvPicPr>
          <p:cNvPr id="5" name="Imagen 4"/>
          <p:cNvPicPr>
            <a:picLocks noChangeAspect="1"/>
          </p:cNvPicPr>
          <p:nvPr/>
        </p:nvPicPr>
        <p:blipFill rotWithShape="1">
          <a:blip r:embed="rId3"/>
          <a:srcRect l="38210" t="-1754" r="5540" b="34755"/>
          <a:stretch/>
        </p:blipFill>
        <p:spPr>
          <a:xfrm rot="16200000">
            <a:off x="-3015072" y="3015072"/>
            <a:ext cx="6858000" cy="8278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duotone>
              <a:schemeClr val="bg2">
                <a:shade val="45000"/>
                <a:satMod val="135000"/>
              </a:schemeClr>
              <a:prstClr val="white"/>
            </a:duotone>
          </a:blip>
          <a:stretch>
            <a:fillRect/>
          </a:stretch>
        </p:blipFill>
        <p:spPr>
          <a:xfrm>
            <a:off x="2855640" y="530534"/>
            <a:ext cx="8706472" cy="5796930"/>
          </a:xfrm>
          <a:prstGeom prst="rect">
            <a:avLst/>
          </a:prstGeom>
        </p:spPr>
      </p:pic>
      <p:sp>
        <p:nvSpPr>
          <p:cNvPr id="3" name="2 Marcador de contenido"/>
          <p:cNvSpPr>
            <a:spLocks noGrp="1"/>
          </p:cNvSpPr>
          <p:nvPr>
            <p:ph idx="1"/>
          </p:nvPr>
        </p:nvSpPr>
        <p:spPr>
          <a:xfrm>
            <a:off x="2279577" y="1988840"/>
            <a:ext cx="8110537" cy="4191000"/>
          </a:xfrm>
        </p:spPr>
        <p:txBody>
          <a:bodyPr/>
          <a:lstStyle/>
          <a:p>
            <a:r>
              <a:rPr lang="es-AR" sz="2800" b="1" dirty="0"/>
              <a:t>Hará con humildad lo que le es posible y, con humildad, confiará el resto al Señor. Quien gobierna el mundo es Dios, no nosotros. Nosotros le ofrecemos nuestro servicio sólo en lo que podemos y hasta que Él nos dé fuerzas. </a:t>
            </a:r>
          </a:p>
          <a:p>
            <a:endParaRPr lang="es-AR" sz="2800" dirty="0"/>
          </a:p>
          <a:p>
            <a:pPr algn="r">
              <a:buFontTx/>
              <a:buNone/>
            </a:pPr>
            <a:r>
              <a:rPr lang="es-AR" sz="2800" b="1" dirty="0"/>
              <a:t>Benedicto XVI, </a:t>
            </a:r>
            <a:r>
              <a:rPr lang="es-AR" sz="2800" b="1" i="1" dirty="0"/>
              <a:t>Deus Caritas </a:t>
            </a:r>
            <a:r>
              <a:rPr lang="es-AR" sz="2800" b="1" i="1" dirty="0" err="1"/>
              <a:t>est</a:t>
            </a:r>
            <a:r>
              <a:rPr lang="es-AR" sz="2800" b="1" i="1" dirty="0"/>
              <a:t> </a:t>
            </a:r>
            <a:r>
              <a:rPr lang="es-AR" sz="2800" b="1" dirty="0"/>
              <a:t>(n. 35)</a:t>
            </a:r>
            <a:endParaRPr lang="es-ES_tradnl" sz="2800" b="1" dirty="0"/>
          </a:p>
          <a:p>
            <a:endParaRPr lang="es-ES_tradnl" dirty="0"/>
          </a:p>
        </p:txBody>
      </p:sp>
      <p:sp>
        <p:nvSpPr>
          <p:cNvPr id="5" name="4 Rectángulo"/>
          <p:cNvSpPr/>
          <p:nvPr/>
        </p:nvSpPr>
        <p:spPr>
          <a:xfrm>
            <a:off x="827857" y="6597650"/>
            <a:ext cx="11364143" cy="26035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p>
        </p:txBody>
      </p:sp>
      <p:pic>
        <p:nvPicPr>
          <p:cNvPr id="4" name="Imagen 3"/>
          <p:cNvPicPr>
            <a:picLocks noChangeAspect="1"/>
          </p:cNvPicPr>
          <p:nvPr/>
        </p:nvPicPr>
        <p:blipFill rotWithShape="1">
          <a:blip r:embed="rId3"/>
          <a:srcRect l="38210" t="-1754" r="5540" b="34755"/>
          <a:stretch/>
        </p:blipFill>
        <p:spPr>
          <a:xfrm rot="16200000">
            <a:off x="-3015072" y="3015072"/>
            <a:ext cx="6858000" cy="8278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1 Título"/>
          <p:cNvSpPr>
            <a:spLocks noGrp="1"/>
          </p:cNvSpPr>
          <p:nvPr>
            <p:ph type="title"/>
          </p:nvPr>
        </p:nvSpPr>
        <p:spPr>
          <a:xfrm>
            <a:off x="2505076" y="476672"/>
            <a:ext cx="8162925" cy="707886"/>
          </a:xfrm>
        </p:spPr>
        <p:txBody>
          <a:bodyPr/>
          <a:lstStyle/>
          <a:p>
            <a:pPr algn="l"/>
            <a:r>
              <a:rPr lang="es-ES_tradnl" sz="4000" b="1" dirty="0">
                <a:solidFill>
                  <a:schemeClr val="tx1">
                    <a:lumMod val="85000"/>
                    <a:lumOff val="15000"/>
                  </a:schemeClr>
                </a:solidFill>
              </a:rPr>
              <a:t>Crisis del desapego</a:t>
            </a:r>
          </a:p>
        </p:txBody>
      </p:sp>
      <p:sp>
        <p:nvSpPr>
          <p:cNvPr id="15362" name="2 Marcador de contenido"/>
          <p:cNvSpPr>
            <a:spLocks noGrp="1"/>
          </p:cNvSpPr>
          <p:nvPr>
            <p:ph idx="1"/>
          </p:nvPr>
        </p:nvSpPr>
        <p:spPr>
          <a:xfrm>
            <a:off x="2207569" y="2132856"/>
            <a:ext cx="8110537" cy="4191000"/>
          </a:xfrm>
        </p:spPr>
        <p:txBody>
          <a:bodyPr/>
          <a:lstStyle/>
          <a:p>
            <a:pPr>
              <a:defRPr/>
            </a:pPr>
            <a:r>
              <a:rPr lang="es-ES_tradnl" sz="2800" dirty="0">
                <a:solidFill>
                  <a:schemeClr val="tx1">
                    <a:lumMod val="85000"/>
                    <a:lumOff val="15000"/>
                  </a:schemeClr>
                </a:solidFill>
              </a:rPr>
              <a:t>Disminuyen las expectativas y el tiempo se encoje. </a:t>
            </a:r>
          </a:p>
          <a:p>
            <a:pPr>
              <a:defRPr/>
            </a:pPr>
            <a:r>
              <a:rPr lang="es-ES_tradnl" sz="2800" dirty="0">
                <a:solidFill>
                  <a:schemeClr val="tx1">
                    <a:lumMod val="85000"/>
                    <a:lumOff val="15000"/>
                  </a:schemeClr>
                </a:solidFill>
              </a:rPr>
              <a:t>Las cosas que pasan pierden peso, llenan cada vez menos la vivencia.</a:t>
            </a:r>
          </a:p>
          <a:p>
            <a:pPr>
              <a:defRPr/>
            </a:pPr>
            <a:r>
              <a:rPr lang="es-ES_tradnl" sz="2800" dirty="0">
                <a:solidFill>
                  <a:schemeClr val="tx1">
                    <a:lumMod val="85000"/>
                    <a:lumOff val="15000"/>
                  </a:schemeClr>
                </a:solidFill>
              </a:rPr>
              <a:t>Entre “dársela de joven” o capitular con el envejecimiento.</a:t>
            </a:r>
          </a:p>
          <a:p>
            <a:pPr>
              <a:defRPr/>
            </a:pPr>
            <a:r>
              <a:rPr lang="es-ES_tradnl" sz="2800" dirty="0">
                <a:solidFill>
                  <a:schemeClr val="tx1">
                    <a:lumMod val="85000"/>
                    <a:lumOff val="15000"/>
                  </a:schemeClr>
                </a:solidFill>
              </a:rPr>
              <a:t>Salida: penetrar la esencia de las cosas con afirmando la vida que se ha vivido</a:t>
            </a:r>
            <a:r>
              <a:rPr lang="es-ES_tradnl" sz="2800" dirty="0"/>
              <a:t>.</a:t>
            </a:r>
          </a:p>
        </p:txBody>
      </p:sp>
      <p:sp>
        <p:nvSpPr>
          <p:cNvPr id="4" name="3 Rectángulo"/>
          <p:cNvSpPr/>
          <p:nvPr/>
        </p:nvSpPr>
        <p:spPr>
          <a:xfrm>
            <a:off x="827857" y="6597650"/>
            <a:ext cx="11364143" cy="26035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p>
        </p:txBody>
      </p:sp>
      <p:pic>
        <p:nvPicPr>
          <p:cNvPr id="5" name="Imagen 4"/>
          <p:cNvPicPr>
            <a:picLocks noChangeAspect="1"/>
          </p:cNvPicPr>
          <p:nvPr/>
        </p:nvPicPr>
        <p:blipFill rotWithShape="1">
          <a:blip r:embed="rId2"/>
          <a:srcRect l="38210" t="-1754" r="5540" b="34755"/>
          <a:stretch/>
        </p:blipFill>
        <p:spPr>
          <a:xfrm rot="16200000">
            <a:off x="-3015072" y="3015072"/>
            <a:ext cx="6858000" cy="827856"/>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fade">
                                      <p:cBhvr>
                                        <p:cTn id="7" dur="2000"/>
                                        <p:tgtEl>
                                          <p:spTgt spid="153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2">
                                            <p:txEl>
                                              <p:pRg st="1" end="1"/>
                                            </p:txEl>
                                          </p:spTgt>
                                        </p:tgtEl>
                                        <p:attrNameLst>
                                          <p:attrName>style.visibility</p:attrName>
                                        </p:attrNameLst>
                                      </p:cBhvr>
                                      <p:to>
                                        <p:strVal val="visible"/>
                                      </p:to>
                                    </p:set>
                                    <p:animEffect transition="in" filter="fade">
                                      <p:cBhvr>
                                        <p:cTn id="12" dur="2000"/>
                                        <p:tgtEl>
                                          <p:spTgt spid="153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62">
                                            <p:txEl>
                                              <p:pRg st="2" end="2"/>
                                            </p:txEl>
                                          </p:spTgt>
                                        </p:tgtEl>
                                        <p:attrNameLst>
                                          <p:attrName>style.visibility</p:attrName>
                                        </p:attrNameLst>
                                      </p:cBhvr>
                                      <p:to>
                                        <p:strVal val="visible"/>
                                      </p:to>
                                    </p:set>
                                    <p:animEffect transition="in" filter="fade">
                                      <p:cBhvr>
                                        <p:cTn id="17" dur="2000"/>
                                        <p:tgtEl>
                                          <p:spTgt spid="153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362">
                                            <p:txEl>
                                              <p:pRg st="3" end="3"/>
                                            </p:txEl>
                                          </p:spTgt>
                                        </p:tgtEl>
                                        <p:attrNameLst>
                                          <p:attrName>style.visibility</p:attrName>
                                        </p:attrNameLst>
                                      </p:cBhvr>
                                      <p:to>
                                        <p:strVal val="visible"/>
                                      </p:to>
                                    </p:set>
                                    <p:animEffect transition="in" filter="fade">
                                      <p:cBhvr>
                                        <p:cTn id="22" dur="2000"/>
                                        <p:tgtEl>
                                          <p:spTgt spid="153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Marcador de contenido"/>
          <p:cNvSpPr>
            <a:spLocks noGrp="1"/>
          </p:cNvSpPr>
          <p:nvPr>
            <p:ph idx="1"/>
          </p:nvPr>
        </p:nvSpPr>
        <p:spPr>
          <a:xfrm>
            <a:off x="2711624" y="2780928"/>
            <a:ext cx="7129462" cy="4525963"/>
          </a:xfrm>
        </p:spPr>
        <p:txBody>
          <a:bodyPr/>
          <a:lstStyle/>
          <a:p>
            <a:pPr algn="ctr">
              <a:buFontTx/>
              <a:buNone/>
              <a:defRPr/>
            </a:pPr>
            <a:r>
              <a:rPr lang="es-AR" sz="5400" b="1" dirty="0">
                <a:solidFill>
                  <a:schemeClr val="tx1">
                    <a:lumMod val="85000"/>
                    <a:lumOff val="15000"/>
                  </a:schemeClr>
                </a:solidFill>
              </a:rPr>
              <a:t>“Dios mío, Dios mío, ¿por qué me has abandonado?”</a:t>
            </a:r>
            <a:endParaRPr lang="es-AR" sz="3600" dirty="0">
              <a:solidFill>
                <a:schemeClr val="tx1">
                  <a:lumMod val="85000"/>
                  <a:lumOff val="15000"/>
                </a:schemeClr>
              </a:solidFill>
            </a:endParaRPr>
          </a:p>
          <a:p>
            <a:pPr algn="r">
              <a:buFontTx/>
              <a:buNone/>
              <a:defRPr/>
            </a:pPr>
            <a:r>
              <a:rPr lang="es-AR" sz="3600" dirty="0">
                <a:solidFill>
                  <a:schemeClr val="tx1">
                    <a:lumMod val="85000"/>
                    <a:lumOff val="15000"/>
                  </a:schemeClr>
                </a:solidFill>
              </a:rPr>
              <a:t>Mt 27,46</a:t>
            </a:r>
            <a:endParaRPr lang="es-ES_tradnl" sz="3600" dirty="0">
              <a:solidFill>
                <a:schemeClr val="tx1">
                  <a:lumMod val="85000"/>
                  <a:lumOff val="15000"/>
                </a:schemeClr>
              </a:solidFill>
            </a:endParaRPr>
          </a:p>
        </p:txBody>
      </p:sp>
      <p:sp>
        <p:nvSpPr>
          <p:cNvPr id="4" name="3 Rectángulo"/>
          <p:cNvSpPr/>
          <p:nvPr/>
        </p:nvSpPr>
        <p:spPr>
          <a:xfrm>
            <a:off x="0" y="6597650"/>
            <a:ext cx="12192000" cy="26035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p>
        </p:txBody>
      </p:sp>
      <p:pic>
        <p:nvPicPr>
          <p:cNvPr id="5" name="Imagen 4"/>
          <p:cNvPicPr>
            <a:picLocks noChangeAspect="1"/>
          </p:cNvPicPr>
          <p:nvPr/>
        </p:nvPicPr>
        <p:blipFill>
          <a:blip r:embed="rId2"/>
          <a:stretch>
            <a:fillRect/>
          </a:stretch>
        </p:blipFill>
        <p:spPr>
          <a:xfrm rot="10800000">
            <a:off x="-16890" y="-43038"/>
            <a:ext cx="12208890" cy="1239789"/>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fade">
                                      <p:cBhvr>
                                        <p:cTn id="7" dur="2000"/>
                                        <p:tgtEl>
                                          <p:spTgt spid="1638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86">
                                            <p:txEl>
                                              <p:pRg st="1" end="1"/>
                                            </p:txEl>
                                          </p:spTgt>
                                        </p:tgtEl>
                                        <p:attrNameLst>
                                          <p:attrName>style.visibility</p:attrName>
                                        </p:attrNameLst>
                                      </p:cBhvr>
                                      <p:to>
                                        <p:strVal val="visible"/>
                                      </p:to>
                                    </p:set>
                                    <p:animEffect transition="in" filter="fade">
                                      <p:cBhvr>
                                        <p:cTn id="10" dur="2000"/>
                                        <p:tgtEl>
                                          <p:spTgt spid="163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1 Título"/>
          <p:cNvSpPr>
            <a:spLocks noGrp="1"/>
          </p:cNvSpPr>
          <p:nvPr>
            <p:ph type="title"/>
          </p:nvPr>
        </p:nvSpPr>
        <p:spPr>
          <a:xfrm>
            <a:off x="2135561" y="620688"/>
            <a:ext cx="8162925" cy="707886"/>
          </a:xfrm>
        </p:spPr>
        <p:txBody>
          <a:bodyPr/>
          <a:lstStyle/>
          <a:p>
            <a:pPr algn="l"/>
            <a:r>
              <a:rPr lang="es-ES_tradnl" sz="4000" b="1" dirty="0">
                <a:solidFill>
                  <a:schemeClr val="tx1">
                    <a:lumMod val="85000"/>
                    <a:lumOff val="15000"/>
                  </a:schemeClr>
                </a:solidFill>
              </a:rPr>
              <a:t>El hombre sabio</a:t>
            </a:r>
          </a:p>
        </p:txBody>
      </p:sp>
      <p:sp>
        <p:nvSpPr>
          <p:cNvPr id="17410" name="2 Marcador de contenido"/>
          <p:cNvSpPr>
            <a:spLocks noGrp="1"/>
          </p:cNvSpPr>
          <p:nvPr>
            <p:ph idx="1"/>
          </p:nvPr>
        </p:nvSpPr>
        <p:spPr>
          <a:xfrm>
            <a:off x="1991544" y="1988840"/>
            <a:ext cx="8229600" cy="4525962"/>
          </a:xfrm>
        </p:spPr>
        <p:txBody>
          <a:bodyPr/>
          <a:lstStyle/>
          <a:p>
            <a:pPr>
              <a:defRPr/>
            </a:pPr>
            <a:r>
              <a:rPr lang="es-ES_tradnl" dirty="0">
                <a:solidFill>
                  <a:schemeClr val="tx1">
                    <a:lumMod val="85000"/>
                    <a:lumOff val="15000"/>
                  </a:schemeClr>
                </a:solidFill>
              </a:rPr>
              <a:t>Quien sabe del final y lo acepta.</a:t>
            </a:r>
          </a:p>
          <a:p>
            <a:pPr>
              <a:defRPr/>
            </a:pPr>
            <a:r>
              <a:rPr lang="es-ES_tradnl" dirty="0">
                <a:solidFill>
                  <a:schemeClr val="tx1">
                    <a:lumMod val="85000"/>
                    <a:lumOff val="15000"/>
                  </a:schemeClr>
                </a:solidFill>
              </a:rPr>
              <a:t>Del ver las cosas que pasan se llega a la clara conciencia de las cosas que no pasan.</a:t>
            </a:r>
          </a:p>
          <a:p>
            <a:pPr>
              <a:defRPr/>
            </a:pPr>
            <a:r>
              <a:rPr lang="es-ES_tradnl" dirty="0">
                <a:solidFill>
                  <a:schemeClr val="tx1">
                    <a:lumMod val="85000"/>
                    <a:lumOff val="15000"/>
                  </a:schemeClr>
                </a:solidFill>
              </a:rPr>
              <a:t>La experiencia y la distancia ganada le permiten comprender y respetar. </a:t>
            </a:r>
          </a:p>
          <a:p>
            <a:pPr>
              <a:defRPr/>
            </a:pPr>
            <a:r>
              <a:rPr lang="es-ES_tradnl" dirty="0">
                <a:solidFill>
                  <a:schemeClr val="tx1">
                    <a:lumMod val="85000"/>
                    <a:lumOff val="15000"/>
                  </a:schemeClr>
                </a:solidFill>
              </a:rPr>
              <a:t>El pasado vuelve ahora como futuro.</a:t>
            </a:r>
          </a:p>
        </p:txBody>
      </p:sp>
      <p:sp>
        <p:nvSpPr>
          <p:cNvPr id="4" name="3 Rectángulo"/>
          <p:cNvSpPr/>
          <p:nvPr/>
        </p:nvSpPr>
        <p:spPr>
          <a:xfrm>
            <a:off x="840592" y="6587466"/>
            <a:ext cx="11351408" cy="270534"/>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p>
        </p:txBody>
      </p:sp>
      <p:pic>
        <p:nvPicPr>
          <p:cNvPr id="5" name="Imagen 4"/>
          <p:cNvPicPr>
            <a:picLocks noChangeAspect="1"/>
          </p:cNvPicPr>
          <p:nvPr/>
        </p:nvPicPr>
        <p:blipFill rotWithShape="1">
          <a:blip r:embed="rId2"/>
          <a:srcRect l="38210" t="-1754" r="5540" b="34755"/>
          <a:stretch/>
        </p:blipFill>
        <p:spPr>
          <a:xfrm rot="16200000">
            <a:off x="-3015072" y="3015072"/>
            <a:ext cx="6858000" cy="827856"/>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fade">
                                      <p:cBhvr>
                                        <p:cTn id="7" dur="2000"/>
                                        <p:tgtEl>
                                          <p:spTgt spid="174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0">
                                            <p:txEl>
                                              <p:pRg st="1" end="1"/>
                                            </p:txEl>
                                          </p:spTgt>
                                        </p:tgtEl>
                                        <p:attrNameLst>
                                          <p:attrName>style.visibility</p:attrName>
                                        </p:attrNameLst>
                                      </p:cBhvr>
                                      <p:to>
                                        <p:strVal val="visible"/>
                                      </p:to>
                                    </p:set>
                                    <p:animEffect transition="in" filter="fade">
                                      <p:cBhvr>
                                        <p:cTn id="12" dur="2000"/>
                                        <p:tgtEl>
                                          <p:spTgt spid="174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10">
                                            <p:txEl>
                                              <p:pRg st="2" end="2"/>
                                            </p:txEl>
                                          </p:spTgt>
                                        </p:tgtEl>
                                        <p:attrNameLst>
                                          <p:attrName>style.visibility</p:attrName>
                                        </p:attrNameLst>
                                      </p:cBhvr>
                                      <p:to>
                                        <p:strVal val="visible"/>
                                      </p:to>
                                    </p:set>
                                    <p:animEffect transition="in" filter="fade">
                                      <p:cBhvr>
                                        <p:cTn id="17" dur="2000"/>
                                        <p:tgtEl>
                                          <p:spTgt spid="174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410">
                                            <p:txEl>
                                              <p:pRg st="3" end="3"/>
                                            </p:txEl>
                                          </p:spTgt>
                                        </p:tgtEl>
                                        <p:attrNameLst>
                                          <p:attrName>style.visibility</p:attrName>
                                        </p:attrNameLst>
                                      </p:cBhvr>
                                      <p:to>
                                        <p:strVal val="visible"/>
                                      </p:to>
                                    </p:set>
                                    <p:animEffect transition="in" filter="fade">
                                      <p:cBhvr>
                                        <p:cTn id="22" dur="2000"/>
                                        <p:tgtEl>
                                          <p:spTgt spid="174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2 Marcador de contenido"/>
          <p:cNvSpPr>
            <a:spLocks noGrp="1"/>
          </p:cNvSpPr>
          <p:nvPr>
            <p:ph idx="1"/>
          </p:nvPr>
        </p:nvSpPr>
        <p:spPr>
          <a:xfrm>
            <a:off x="2438400" y="1916113"/>
            <a:ext cx="6897688" cy="4525962"/>
          </a:xfrm>
        </p:spPr>
        <p:txBody>
          <a:bodyPr/>
          <a:lstStyle/>
          <a:p>
            <a:pPr algn="ctr">
              <a:spcBef>
                <a:spcPts val="0"/>
              </a:spcBef>
              <a:buNone/>
              <a:defRPr/>
            </a:pPr>
            <a:r>
              <a:rPr lang="es-AR" sz="4800" b="1" dirty="0">
                <a:solidFill>
                  <a:schemeClr val="tx1">
                    <a:lumMod val="85000"/>
                    <a:lumOff val="15000"/>
                  </a:schemeClr>
                </a:solidFill>
              </a:rPr>
              <a:t>“Enséñanos Señor a contar nuestros días, </a:t>
            </a:r>
          </a:p>
          <a:p>
            <a:pPr algn="ctr">
              <a:spcBef>
                <a:spcPts val="0"/>
              </a:spcBef>
              <a:buNone/>
              <a:defRPr/>
            </a:pPr>
            <a:r>
              <a:rPr lang="es-AR" sz="4800" b="1" dirty="0">
                <a:solidFill>
                  <a:schemeClr val="tx1">
                    <a:lumMod val="85000"/>
                    <a:lumOff val="15000"/>
                  </a:schemeClr>
                </a:solidFill>
              </a:rPr>
              <a:t>para que tengamos </a:t>
            </a:r>
          </a:p>
          <a:p>
            <a:pPr algn="ctr">
              <a:spcBef>
                <a:spcPts val="0"/>
              </a:spcBef>
              <a:buNone/>
              <a:defRPr/>
            </a:pPr>
            <a:r>
              <a:rPr lang="es-AR" sz="4800" b="1" dirty="0">
                <a:solidFill>
                  <a:schemeClr val="tx1">
                    <a:lumMod val="85000"/>
                    <a:lumOff val="15000"/>
                  </a:schemeClr>
                </a:solidFill>
              </a:rPr>
              <a:t>un corazón sabio”</a:t>
            </a:r>
          </a:p>
          <a:p>
            <a:pPr algn="r">
              <a:buFontTx/>
              <a:buNone/>
              <a:defRPr/>
            </a:pPr>
            <a:r>
              <a:rPr lang="es-AR" sz="4800" b="1" dirty="0">
                <a:solidFill>
                  <a:schemeClr val="tx1">
                    <a:lumMod val="85000"/>
                    <a:lumOff val="15000"/>
                  </a:schemeClr>
                </a:solidFill>
              </a:rPr>
              <a:t> </a:t>
            </a:r>
            <a:r>
              <a:rPr lang="es-AR" sz="3600" b="1" dirty="0">
                <a:solidFill>
                  <a:schemeClr val="tx1">
                    <a:lumMod val="85000"/>
                    <a:lumOff val="15000"/>
                  </a:schemeClr>
                </a:solidFill>
              </a:rPr>
              <a:t>Sal 90,12</a:t>
            </a:r>
            <a:endParaRPr lang="es-AR" sz="4800" b="1" dirty="0">
              <a:solidFill>
                <a:schemeClr val="tx1">
                  <a:lumMod val="85000"/>
                  <a:lumOff val="15000"/>
                </a:schemeClr>
              </a:solidFill>
            </a:endParaRPr>
          </a:p>
          <a:p>
            <a:pPr>
              <a:defRPr/>
            </a:pPr>
            <a:endParaRPr lang="es-ES_tradnl" b="1" dirty="0"/>
          </a:p>
        </p:txBody>
      </p:sp>
      <p:sp>
        <p:nvSpPr>
          <p:cNvPr id="4" name="3 Rectángulo"/>
          <p:cNvSpPr/>
          <p:nvPr/>
        </p:nvSpPr>
        <p:spPr>
          <a:xfrm>
            <a:off x="119336" y="6597650"/>
            <a:ext cx="12072664" cy="26035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p>
        </p:txBody>
      </p:sp>
      <p:pic>
        <p:nvPicPr>
          <p:cNvPr id="5" name="Imagen 4"/>
          <p:cNvPicPr>
            <a:picLocks noChangeAspect="1"/>
          </p:cNvPicPr>
          <p:nvPr/>
        </p:nvPicPr>
        <p:blipFill rotWithShape="1">
          <a:blip r:embed="rId2"/>
          <a:srcRect l="38210" t="-1754" r="5540" b="34755"/>
          <a:stretch/>
        </p:blipFill>
        <p:spPr>
          <a:xfrm rot="16200000">
            <a:off x="-3015072" y="3015072"/>
            <a:ext cx="6858000" cy="827856"/>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2000"/>
                                        <p:tgtEl>
                                          <p:spTgt spid="409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fade">
                                      <p:cBhvr>
                                        <p:cTn id="10" dur="2000"/>
                                        <p:tgtEl>
                                          <p:spTgt spid="409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Effect transition="in" filter="fade">
                                      <p:cBhvr>
                                        <p:cTn id="13" dur="2000"/>
                                        <p:tgtEl>
                                          <p:spTgt spid="409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099">
                                            <p:txEl>
                                              <p:pRg st="3" end="3"/>
                                            </p:txEl>
                                          </p:spTgt>
                                        </p:tgtEl>
                                        <p:attrNameLst>
                                          <p:attrName>style.visibility</p:attrName>
                                        </p:attrNameLst>
                                      </p:cBhvr>
                                      <p:to>
                                        <p:strVal val="visible"/>
                                      </p:to>
                                    </p:set>
                                    <p:animEffect transition="in" filter="fade">
                                      <p:cBhvr>
                                        <p:cTn id="16" dur="20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2 Marcador de contenido"/>
          <p:cNvSpPr>
            <a:spLocks noGrp="1"/>
          </p:cNvSpPr>
          <p:nvPr>
            <p:ph idx="1"/>
          </p:nvPr>
        </p:nvSpPr>
        <p:spPr>
          <a:xfrm>
            <a:off x="2063552" y="2060849"/>
            <a:ext cx="8964612" cy="4525963"/>
          </a:xfrm>
        </p:spPr>
        <p:txBody>
          <a:bodyPr/>
          <a:lstStyle/>
          <a:p>
            <a:pPr>
              <a:spcBef>
                <a:spcPts val="0"/>
              </a:spcBef>
              <a:buNone/>
              <a:defRPr/>
            </a:pPr>
            <a:r>
              <a:rPr lang="es-AR" b="1" dirty="0">
                <a:solidFill>
                  <a:schemeClr val="tx1">
                    <a:lumMod val="85000"/>
                    <a:lumOff val="15000"/>
                  </a:schemeClr>
                </a:solidFill>
              </a:rPr>
              <a:t>Acuérdate de tu Creador </a:t>
            </a:r>
          </a:p>
          <a:p>
            <a:pPr>
              <a:spcBef>
                <a:spcPts val="0"/>
              </a:spcBef>
              <a:buNone/>
              <a:defRPr/>
            </a:pPr>
            <a:r>
              <a:rPr lang="es-AR" b="1" dirty="0">
                <a:solidFill>
                  <a:schemeClr val="tx1">
                    <a:lumMod val="85000"/>
                    <a:lumOff val="15000"/>
                  </a:schemeClr>
                </a:solidFill>
              </a:rPr>
              <a:t>en los días de tu juventud,</a:t>
            </a:r>
          </a:p>
          <a:p>
            <a:pPr>
              <a:spcBef>
                <a:spcPts val="0"/>
              </a:spcBef>
              <a:buNone/>
              <a:defRPr/>
            </a:pPr>
            <a:r>
              <a:rPr lang="es-AR" b="1" dirty="0">
                <a:solidFill>
                  <a:schemeClr val="tx1">
                    <a:lumMod val="85000"/>
                    <a:lumOff val="15000"/>
                  </a:schemeClr>
                </a:solidFill>
              </a:rPr>
              <a:t>antes que lleguen los días penosos</a:t>
            </a:r>
          </a:p>
          <a:p>
            <a:pPr>
              <a:spcBef>
                <a:spcPts val="0"/>
              </a:spcBef>
              <a:buNone/>
              <a:defRPr/>
            </a:pPr>
            <a:r>
              <a:rPr lang="es-AR" b="1" dirty="0">
                <a:solidFill>
                  <a:schemeClr val="tx1">
                    <a:lumMod val="85000"/>
                    <a:lumOff val="15000"/>
                  </a:schemeClr>
                </a:solidFill>
              </a:rPr>
              <a:t>y vengan los años en los que dirás:</a:t>
            </a:r>
          </a:p>
          <a:p>
            <a:pPr>
              <a:spcBef>
                <a:spcPts val="0"/>
              </a:spcBef>
              <a:buNone/>
              <a:defRPr/>
            </a:pPr>
            <a:r>
              <a:rPr lang="es-AR" b="1" dirty="0">
                <a:solidFill>
                  <a:schemeClr val="tx1">
                    <a:lumMod val="85000"/>
                    <a:lumOff val="15000"/>
                  </a:schemeClr>
                </a:solidFill>
              </a:rPr>
              <a:t>“No encuentro en ellos ningún placer”.   </a:t>
            </a:r>
          </a:p>
          <a:p>
            <a:pPr>
              <a:spcBef>
                <a:spcPts val="0"/>
              </a:spcBef>
              <a:buNone/>
              <a:defRPr/>
            </a:pPr>
            <a:r>
              <a:rPr lang="es-AR" sz="2400" b="1" dirty="0">
                <a:solidFill>
                  <a:schemeClr val="tx1">
                    <a:lumMod val="85000"/>
                    <a:lumOff val="15000"/>
                  </a:schemeClr>
                </a:solidFill>
              </a:rPr>
              <a:t>                                                     </a:t>
            </a:r>
            <a:r>
              <a:rPr lang="es-AR" sz="2400" dirty="0">
                <a:solidFill>
                  <a:schemeClr val="tx1">
                    <a:lumMod val="85000"/>
                    <a:lumOff val="15000"/>
                  </a:schemeClr>
                </a:solidFill>
              </a:rPr>
              <a:t>Eclesiastés 12,1 </a:t>
            </a:r>
            <a:endParaRPr lang="es-ES_tradnl" sz="2400" dirty="0">
              <a:solidFill>
                <a:schemeClr val="tx1">
                  <a:lumMod val="85000"/>
                  <a:lumOff val="15000"/>
                </a:schemeClr>
              </a:solidFill>
            </a:endParaRPr>
          </a:p>
        </p:txBody>
      </p:sp>
      <p:sp>
        <p:nvSpPr>
          <p:cNvPr id="4" name="3 Rectángulo"/>
          <p:cNvSpPr/>
          <p:nvPr/>
        </p:nvSpPr>
        <p:spPr>
          <a:xfrm>
            <a:off x="827857" y="6597650"/>
            <a:ext cx="11364143" cy="26035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p>
        </p:txBody>
      </p:sp>
      <p:pic>
        <p:nvPicPr>
          <p:cNvPr id="5" name="Imagen 4"/>
          <p:cNvPicPr>
            <a:picLocks noChangeAspect="1"/>
          </p:cNvPicPr>
          <p:nvPr/>
        </p:nvPicPr>
        <p:blipFill rotWithShape="1">
          <a:blip r:embed="rId2"/>
          <a:srcRect l="38210" t="-1754" r="5540" b="34755"/>
          <a:stretch/>
        </p:blipFill>
        <p:spPr>
          <a:xfrm rot="16200000">
            <a:off x="-3015072" y="3015072"/>
            <a:ext cx="6858000" cy="827856"/>
          </a:xfrm>
          <a:prstGeom prst="rect">
            <a:avLst/>
          </a:prstGeom>
        </p:spPr>
      </p:pic>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1 Título"/>
          <p:cNvSpPr>
            <a:spLocks noGrp="1"/>
          </p:cNvSpPr>
          <p:nvPr>
            <p:ph type="title"/>
          </p:nvPr>
        </p:nvSpPr>
        <p:spPr>
          <a:xfrm>
            <a:off x="1774826" y="94200"/>
            <a:ext cx="8435975" cy="1323439"/>
          </a:xfrm>
        </p:spPr>
        <p:txBody>
          <a:bodyPr/>
          <a:lstStyle/>
          <a:p>
            <a:pPr algn="l"/>
            <a:r>
              <a:rPr lang="es-ES_tradnl" sz="4000" b="1" dirty="0">
                <a:solidFill>
                  <a:schemeClr val="tx1">
                    <a:lumMod val="85000"/>
                    <a:lumOff val="15000"/>
                  </a:schemeClr>
                </a:solidFill>
              </a:rPr>
              <a:t>Crisis de declino. El hombre senil</a:t>
            </a:r>
          </a:p>
        </p:txBody>
      </p:sp>
      <p:sp>
        <p:nvSpPr>
          <p:cNvPr id="18434" name="2 Marcador de contenido"/>
          <p:cNvSpPr>
            <a:spLocks noGrp="1"/>
          </p:cNvSpPr>
          <p:nvPr>
            <p:ph idx="1"/>
          </p:nvPr>
        </p:nvSpPr>
        <p:spPr>
          <a:xfrm>
            <a:off x="1774825" y="1989138"/>
            <a:ext cx="8447088" cy="4525962"/>
          </a:xfrm>
        </p:spPr>
        <p:txBody>
          <a:bodyPr/>
          <a:lstStyle/>
          <a:p>
            <a:pPr>
              <a:defRPr/>
            </a:pPr>
            <a:r>
              <a:rPr lang="es-ES_tradnl" sz="4000" dirty="0">
                <a:solidFill>
                  <a:schemeClr val="tx1">
                    <a:lumMod val="85000"/>
                    <a:lumOff val="15000"/>
                  </a:schemeClr>
                </a:solidFill>
              </a:rPr>
              <a:t>Sentimiento de debilidad y amenaza</a:t>
            </a:r>
          </a:p>
          <a:p>
            <a:pPr>
              <a:defRPr/>
            </a:pPr>
            <a:r>
              <a:rPr lang="es-ES_tradnl" sz="4000" dirty="0">
                <a:solidFill>
                  <a:schemeClr val="tx1">
                    <a:lumMod val="85000"/>
                    <a:lumOff val="15000"/>
                  </a:schemeClr>
                </a:solidFill>
              </a:rPr>
              <a:t>Reciprocidad con el que ayuda</a:t>
            </a:r>
          </a:p>
          <a:p>
            <a:pPr>
              <a:defRPr/>
            </a:pPr>
            <a:r>
              <a:rPr lang="es-ES_tradnl" sz="4000" dirty="0">
                <a:solidFill>
                  <a:schemeClr val="tx1">
                    <a:lumMod val="85000"/>
                    <a:lumOff val="15000"/>
                  </a:schemeClr>
                </a:solidFill>
              </a:rPr>
              <a:t>Memoria profunda y esencial</a:t>
            </a:r>
          </a:p>
          <a:p>
            <a:pPr>
              <a:defRPr/>
            </a:pPr>
            <a:r>
              <a:rPr lang="es-ES_tradnl" sz="4000" dirty="0">
                <a:solidFill>
                  <a:schemeClr val="tx1">
                    <a:lumMod val="85000"/>
                    <a:lumOff val="15000"/>
                  </a:schemeClr>
                </a:solidFill>
              </a:rPr>
              <a:t>Testimonio de “Dios solo”</a:t>
            </a:r>
          </a:p>
        </p:txBody>
      </p:sp>
      <p:sp>
        <p:nvSpPr>
          <p:cNvPr id="4" name="3 Rectángulo"/>
          <p:cNvSpPr/>
          <p:nvPr/>
        </p:nvSpPr>
        <p:spPr>
          <a:xfrm>
            <a:off x="1524000" y="6597650"/>
            <a:ext cx="9144000" cy="26035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p>
        </p:txBody>
      </p:sp>
      <p:pic>
        <p:nvPicPr>
          <p:cNvPr id="5" name="Imagen 4"/>
          <p:cNvPicPr>
            <a:picLocks noChangeAspect="1"/>
          </p:cNvPicPr>
          <p:nvPr/>
        </p:nvPicPr>
        <p:blipFill rotWithShape="1">
          <a:blip r:embed="rId2"/>
          <a:srcRect l="38210" t="-1754" r="5540" b="34755"/>
          <a:stretch/>
        </p:blipFill>
        <p:spPr>
          <a:xfrm rot="16200000">
            <a:off x="-3015072" y="3015072"/>
            <a:ext cx="6858000" cy="827856"/>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fade">
                                      <p:cBhvr>
                                        <p:cTn id="7" dur="2000"/>
                                        <p:tgtEl>
                                          <p:spTgt spid="184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4">
                                            <p:txEl>
                                              <p:pRg st="1" end="1"/>
                                            </p:txEl>
                                          </p:spTgt>
                                        </p:tgtEl>
                                        <p:attrNameLst>
                                          <p:attrName>style.visibility</p:attrName>
                                        </p:attrNameLst>
                                      </p:cBhvr>
                                      <p:to>
                                        <p:strVal val="visible"/>
                                      </p:to>
                                    </p:set>
                                    <p:animEffect transition="in" filter="fade">
                                      <p:cBhvr>
                                        <p:cTn id="12" dur="2000"/>
                                        <p:tgtEl>
                                          <p:spTgt spid="184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4">
                                            <p:txEl>
                                              <p:pRg st="2" end="2"/>
                                            </p:txEl>
                                          </p:spTgt>
                                        </p:tgtEl>
                                        <p:attrNameLst>
                                          <p:attrName>style.visibility</p:attrName>
                                        </p:attrNameLst>
                                      </p:cBhvr>
                                      <p:to>
                                        <p:strVal val="visible"/>
                                      </p:to>
                                    </p:set>
                                    <p:animEffect transition="in" filter="fade">
                                      <p:cBhvr>
                                        <p:cTn id="17" dur="2000"/>
                                        <p:tgtEl>
                                          <p:spTgt spid="184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434">
                                            <p:txEl>
                                              <p:pRg st="3" end="3"/>
                                            </p:txEl>
                                          </p:spTgt>
                                        </p:tgtEl>
                                        <p:attrNameLst>
                                          <p:attrName>style.visibility</p:attrName>
                                        </p:attrNameLst>
                                      </p:cBhvr>
                                      <p:to>
                                        <p:strVal val="visible"/>
                                      </p:to>
                                    </p:set>
                                    <p:animEffect transition="in" filter="fade">
                                      <p:cBhvr>
                                        <p:cTn id="22" dur="2000"/>
                                        <p:tgtEl>
                                          <p:spTgt spid="184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Rectángulo"/>
          <p:cNvSpPr/>
          <p:nvPr/>
        </p:nvSpPr>
        <p:spPr>
          <a:xfrm>
            <a:off x="1524000" y="6597650"/>
            <a:ext cx="9144000" cy="26035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p>
        </p:txBody>
      </p:sp>
      <p:pic>
        <p:nvPicPr>
          <p:cNvPr id="21505" name="Picture 1"/>
          <p:cNvPicPr>
            <a:picLocks noChangeAspect="1" noChangeArrowheads="1"/>
          </p:cNvPicPr>
          <p:nvPr/>
        </p:nvPicPr>
        <p:blipFill>
          <a:blip r:embed="rId2" cstate="print"/>
          <a:srcRect/>
          <a:stretch>
            <a:fillRect/>
          </a:stretch>
        </p:blipFill>
        <p:spPr bwMode="auto">
          <a:xfrm>
            <a:off x="2279576" y="2060849"/>
            <a:ext cx="3456384" cy="3204201"/>
          </a:xfrm>
          <a:prstGeom prst="rect">
            <a:avLst/>
          </a:prstGeom>
          <a:ln>
            <a:noFill/>
          </a:ln>
          <a:effectLst>
            <a:softEdge rad="112500"/>
          </a:effectLst>
        </p:spPr>
      </p:pic>
      <p:pic>
        <p:nvPicPr>
          <p:cNvPr id="5" name="4 Imagen" descr="Giordani_con_i_giovani.jpg"/>
          <p:cNvPicPr>
            <a:picLocks noChangeAspect="1"/>
          </p:cNvPicPr>
          <p:nvPr/>
        </p:nvPicPr>
        <p:blipFill>
          <a:blip r:embed="rId3" cstate="print"/>
          <a:stretch>
            <a:fillRect/>
          </a:stretch>
        </p:blipFill>
        <p:spPr>
          <a:xfrm>
            <a:off x="6672064" y="1916832"/>
            <a:ext cx="2892152" cy="4222542"/>
          </a:xfrm>
          <a:prstGeom prst="rect">
            <a:avLst/>
          </a:prstGeom>
          <a:ln>
            <a:noFill/>
          </a:ln>
          <a:effectLst>
            <a:softEdge rad="11250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21505"/>
                                        </p:tgtEl>
                                        <p:attrNameLst>
                                          <p:attrName>style.visibility</p:attrName>
                                        </p:attrNameLst>
                                      </p:cBhvr>
                                      <p:to>
                                        <p:strVal val="visible"/>
                                      </p:to>
                                    </p:set>
                                    <p:anim calcmode="lin" valueType="num">
                                      <p:cBhvr>
                                        <p:cTn id="19" dur="500" decel="50000" fill="hold">
                                          <p:stCondLst>
                                            <p:cond delay="0"/>
                                          </p:stCondLst>
                                        </p:cTn>
                                        <p:tgtEl>
                                          <p:spTgt spid="2150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150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1505"/>
                                        </p:tgtEl>
                                        <p:attrNameLst>
                                          <p:attrName>ppt_w</p:attrName>
                                        </p:attrNameLst>
                                      </p:cBhvr>
                                      <p:tavLst>
                                        <p:tav tm="0">
                                          <p:val>
                                            <p:strVal val="#ppt_w*.05"/>
                                          </p:val>
                                        </p:tav>
                                        <p:tav tm="100000">
                                          <p:val>
                                            <p:strVal val="#ppt_w"/>
                                          </p:val>
                                        </p:tav>
                                      </p:tavLst>
                                    </p:anim>
                                    <p:anim calcmode="lin" valueType="num">
                                      <p:cBhvr>
                                        <p:cTn id="22" dur="1000" fill="hold"/>
                                        <p:tgtEl>
                                          <p:spTgt spid="2150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150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150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150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1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2 Marcador de contenido"/>
          <p:cNvSpPr>
            <a:spLocks noGrp="1"/>
          </p:cNvSpPr>
          <p:nvPr>
            <p:ph idx="1"/>
          </p:nvPr>
        </p:nvSpPr>
        <p:spPr>
          <a:xfrm>
            <a:off x="2040732" y="2780928"/>
            <a:ext cx="8110537" cy="4191000"/>
          </a:xfrm>
        </p:spPr>
        <p:txBody>
          <a:bodyPr/>
          <a:lstStyle/>
          <a:p>
            <a:pPr algn="ctr">
              <a:spcBef>
                <a:spcPts val="0"/>
              </a:spcBef>
              <a:buNone/>
              <a:defRPr/>
            </a:pPr>
            <a:r>
              <a:rPr lang="es-ES" sz="4400" b="1" dirty="0">
                <a:solidFill>
                  <a:schemeClr val="tx1">
                    <a:lumMod val="85000"/>
                    <a:lumOff val="15000"/>
                  </a:schemeClr>
                </a:solidFill>
              </a:rPr>
              <a:t>“Mi corazón está firme, Dios mío,</a:t>
            </a:r>
            <a:br>
              <a:rPr lang="es-ES" sz="4400" b="1" dirty="0">
                <a:solidFill>
                  <a:schemeClr val="tx1">
                    <a:lumMod val="85000"/>
                    <a:lumOff val="15000"/>
                  </a:schemeClr>
                </a:solidFill>
              </a:rPr>
            </a:br>
            <a:r>
              <a:rPr lang="es-ES" sz="4400" b="1" dirty="0">
                <a:solidFill>
                  <a:schemeClr val="tx1">
                    <a:lumMod val="85000"/>
                    <a:lumOff val="15000"/>
                  </a:schemeClr>
                </a:solidFill>
              </a:rPr>
              <a:t>mi corazón está firme (...)</a:t>
            </a:r>
          </a:p>
          <a:p>
            <a:pPr algn="ctr">
              <a:spcBef>
                <a:spcPts val="0"/>
              </a:spcBef>
              <a:buNone/>
              <a:defRPr/>
            </a:pPr>
            <a:r>
              <a:rPr lang="es-ES" sz="4400" b="1" dirty="0">
                <a:solidFill>
                  <a:schemeClr val="tx1">
                    <a:lumMod val="85000"/>
                    <a:lumOff val="15000"/>
                  </a:schemeClr>
                </a:solidFill>
              </a:rPr>
              <a:t>…despertaré a la aurora”.</a:t>
            </a:r>
            <a:r>
              <a:rPr lang="es-ES" sz="4000" b="1" dirty="0">
                <a:solidFill>
                  <a:schemeClr val="tx1">
                    <a:lumMod val="85000"/>
                    <a:lumOff val="15000"/>
                  </a:schemeClr>
                </a:solidFill>
              </a:rPr>
              <a:t>                </a:t>
            </a:r>
          </a:p>
          <a:p>
            <a:pPr algn="r">
              <a:spcBef>
                <a:spcPts val="0"/>
              </a:spcBef>
              <a:buNone/>
              <a:defRPr/>
            </a:pPr>
            <a:r>
              <a:rPr lang="es-ES" sz="2800" b="1" dirty="0">
                <a:solidFill>
                  <a:schemeClr val="tx1">
                    <a:lumMod val="85000"/>
                    <a:lumOff val="15000"/>
                  </a:schemeClr>
                </a:solidFill>
              </a:rPr>
              <a:t>Salmo 108</a:t>
            </a:r>
          </a:p>
        </p:txBody>
      </p:sp>
      <p:sp>
        <p:nvSpPr>
          <p:cNvPr id="4" name="3 Rectángulo"/>
          <p:cNvSpPr/>
          <p:nvPr/>
        </p:nvSpPr>
        <p:spPr>
          <a:xfrm>
            <a:off x="1" y="6597650"/>
            <a:ext cx="12192000" cy="26035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p>
        </p:txBody>
      </p:sp>
      <p:pic>
        <p:nvPicPr>
          <p:cNvPr id="6" name="Imagen 5"/>
          <p:cNvPicPr>
            <a:picLocks noChangeAspect="1"/>
          </p:cNvPicPr>
          <p:nvPr/>
        </p:nvPicPr>
        <p:blipFill>
          <a:blip r:embed="rId2"/>
          <a:stretch>
            <a:fillRect/>
          </a:stretch>
        </p:blipFill>
        <p:spPr>
          <a:xfrm rot="10800000">
            <a:off x="-16890" y="-43038"/>
            <a:ext cx="12208890" cy="1239789"/>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fade">
                                      <p:cBhvr>
                                        <p:cTn id="7" dur="2000"/>
                                        <p:tgtEl>
                                          <p:spTgt spid="1843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434">
                                            <p:txEl>
                                              <p:pRg st="1" end="1"/>
                                            </p:txEl>
                                          </p:spTgt>
                                        </p:tgtEl>
                                        <p:attrNameLst>
                                          <p:attrName>style.visibility</p:attrName>
                                        </p:attrNameLst>
                                      </p:cBhvr>
                                      <p:to>
                                        <p:strVal val="visible"/>
                                      </p:to>
                                    </p:set>
                                    <p:animEffect transition="in" filter="fade">
                                      <p:cBhvr>
                                        <p:cTn id="10" dur="2000"/>
                                        <p:tgtEl>
                                          <p:spTgt spid="1843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8434">
                                            <p:txEl>
                                              <p:pRg st="2" end="2"/>
                                            </p:txEl>
                                          </p:spTgt>
                                        </p:tgtEl>
                                        <p:attrNameLst>
                                          <p:attrName>style.visibility</p:attrName>
                                        </p:attrNameLst>
                                      </p:cBhvr>
                                      <p:to>
                                        <p:strVal val="visible"/>
                                      </p:to>
                                    </p:set>
                                    <p:animEffect transition="in" filter="fade">
                                      <p:cBhvr>
                                        <p:cTn id="13" dur="2000"/>
                                        <p:tgtEl>
                                          <p:spTgt spid="184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1 Título"/>
          <p:cNvSpPr>
            <a:spLocks noGrp="1"/>
          </p:cNvSpPr>
          <p:nvPr>
            <p:ph type="title"/>
          </p:nvPr>
        </p:nvSpPr>
        <p:spPr>
          <a:xfrm>
            <a:off x="1919537" y="300575"/>
            <a:ext cx="8638927" cy="1323439"/>
          </a:xfrm>
        </p:spPr>
        <p:txBody>
          <a:bodyPr/>
          <a:lstStyle/>
          <a:p>
            <a:pPr algn="l"/>
            <a:r>
              <a:rPr lang="es-ES_tradnl" sz="4000" b="1" dirty="0">
                <a:solidFill>
                  <a:schemeClr val="tx1">
                    <a:lumMod val="85000"/>
                    <a:lumOff val="15000"/>
                  </a:schemeClr>
                </a:solidFill>
              </a:rPr>
              <a:t>Romano </a:t>
            </a:r>
            <a:r>
              <a:rPr lang="es-ES_tradnl" sz="4000" b="1" dirty="0" err="1">
                <a:solidFill>
                  <a:schemeClr val="tx1">
                    <a:lumMod val="85000"/>
                    <a:lumOff val="15000"/>
                  </a:schemeClr>
                </a:solidFill>
              </a:rPr>
              <a:t>Guardini</a:t>
            </a:r>
            <a:r>
              <a:rPr lang="es-ES_tradnl" sz="4000" b="1" dirty="0">
                <a:solidFill>
                  <a:schemeClr val="tx1">
                    <a:lumMod val="85000"/>
                    <a:lumOff val="15000"/>
                  </a:schemeClr>
                </a:solidFill>
              </a:rPr>
              <a:t>  (1885-1968)</a:t>
            </a:r>
          </a:p>
        </p:txBody>
      </p:sp>
      <p:pic>
        <p:nvPicPr>
          <p:cNvPr id="5" name="4 Marcador de contenido" descr="romano guardini retrato.jpg"/>
          <p:cNvPicPr>
            <a:picLocks noGrp="1" noChangeAspect="1"/>
          </p:cNvPicPr>
          <p:nvPr>
            <p:ph idx="1"/>
          </p:nvPr>
        </p:nvPicPr>
        <p:blipFill>
          <a:blip r:embed="rId2" cstate="print"/>
          <a:stretch>
            <a:fillRect/>
          </a:stretch>
        </p:blipFill>
        <p:spPr>
          <a:xfrm>
            <a:off x="5129212" y="2815431"/>
            <a:ext cx="1933575" cy="2371725"/>
          </a:xfrm>
          <a:effectLst>
            <a:outerShdw blurRad="292100" dist="139700" dir="2700000" algn="tl" rotWithShape="0">
              <a:srgbClr val="333333">
                <a:alpha val="65000"/>
              </a:srgbClr>
            </a:outerShdw>
          </a:effectLst>
        </p:spPr>
      </p:pic>
      <p:sp>
        <p:nvSpPr>
          <p:cNvPr id="4" name="3 Rectángulo"/>
          <p:cNvSpPr/>
          <p:nvPr/>
        </p:nvSpPr>
        <p:spPr>
          <a:xfrm>
            <a:off x="1524000" y="6597650"/>
            <a:ext cx="9144000" cy="26035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p>
        </p:txBody>
      </p:sp>
      <p:pic>
        <p:nvPicPr>
          <p:cNvPr id="6" name="5 Imagen" descr="las edades de la vida libro.jpg"/>
          <p:cNvPicPr>
            <a:picLocks noChangeAspect="1"/>
          </p:cNvPicPr>
          <p:nvPr/>
        </p:nvPicPr>
        <p:blipFill>
          <a:blip r:embed="rId3" cstate="print"/>
          <a:stretch>
            <a:fillRect/>
          </a:stretch>
        </p:blipFill>
        <p:spPr>
          <a:xfrm rot="21068640">
            <a:off x="2598983" y="2075311"/>
            <a:ext cx="3016811" cy="4255253"/>
          </a:xfrm>
          <a:prstGeom prst="rect">
            <a:avLst/>
          </a:prstGeom>
          <a:ln>
            <a:noFill/>
          </a:ln>
          <a:effectLst>
            <a:outerShdw blurRad="292100" dist="139700" dir="2700000" algn="tl" rotWithShape="0">
              <a:srgbClr val="333333">
                <a:alpha val="65000"/>
              </a:srgbClr>
            </a:outerShdw>
          </a:effectLst>
        </p:spPr>
      </p:pic>
      <p:pic>
        <p:nvPicPr>
          <p:cNvPr id="7" name="Imagen 6"/>
          <p:cNvPicPr>
            <a:picLocks noChangeAspect="1"/>
          </p:cNvPicPr>
          <p:nvPr/>
        </p:nvPicPr>
        <p:blipFill rotWithShape="1">
          <a:blip r:embed="rId4"/>
          <a:srcRect l="38210" t="-1754" r="5540" b="34755"/>
          <a:stretch/>
        </p:blipFill>
        <p:spPr>
          <a:xfrm rot="16200000">
            <a:off x="-3015072" y="3015072"/>
            <a:ext cx="6858000" cy="827856"/>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63352" y="6597650"/>
            <a:ext cx="11928648" cy="26035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p>
        </p:txBody>
      </p:sp>
      <p:pic>
        <p:nvPicPr>
          <p:cNvPr id="5" name="Picture 5" descr="twitter_dios1"/>
          <p:cNvPicPr>
            <a:picLocks noGrp="1" noChangeAspect="1" noChangeArrowheads="1"/>
          </p:cNvPicPr>
          <p:nvPr>
            <p:ph idx="1"/>
          </p:nvPr>
        </p:nvPicPr>
        <p:blipFill>
          <a:blip r:embed="rId2" cstate="print"/>
          <a:srcRect/>
          <a:stretch>
            <a:fillRect/>
          </a:stretch>
        </p:blipFill>
        <p:spPr>
          <a:xfrm rot="21177585">
            <a:off x="3861663" y="1008410"/>
            <a:ext cx="4279900" cy="4929187"/>
          </a:xfrm>
          <a:effectLst>
            <a:outerShdw blurRad="190500" algn="tl" rotWithShape="0">
              <a:srgbClr val="000000">
                <a:alpha val="70000"/>
              </a:srgbClr>
            </a:outerShdw>
          </a:effectLst>
        </p:spPr>
      </p:pic>
      <p:pic>
        <p:nvPicPr>
          <p:cNvPr id="6" name="Imagen 5"/>
          <p:cNvPicPr>
            <a:picLocks noChangeAspect="1"/>
          </p:cNvPicPr>
          <p:nvPr/>
        </p:nvPicPr>
        <p:blipFill rotWithShape="1">
          <a:blip r:embed="rId3"/>
          <a:srcRect l="38210" t="-1754" r="5540" b="34755"/>
          <a:stretch/>
        </p:blipFill>
        <p:spPr>
          <a:xfrm rot="16200000">
            <a:off x="-3015072" y="3015072"/>
            <a:ext cx="6858000" cy="827856"/>
          </a:xfrm>
          <a:prstGeom prst="rect">
            <a:avLst/>
          </a:prstGeom>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063552" y="332656"/>
            <a:ext cx="8229600" cy="1107996"/>
          </a:xfrm>
        </p:spPr>
        <p:txBody>
          <a:bodyPr/>
          <a:lstStyle/>
          <a:p>
            <a:pPr algn="l" eaLnBrk="1" hangingPunct="1"/>
            <a:r>
              <a:rPr lang="es-ES_tradnl" sz="6600" b="1" dirty="0">
                <a:solidFill>
                  <a:schemeClr val="tx1">
                    <a:lumMod val="85000"/>
                    <a:lumOff val="15000"/>
                  </a:schemeClr>
                </a:solidFill>
              </a:rPr>
              <a:t>Joven</a:t>
            </a:r>
            <a:r>
              <a:rPr lang="it-IT" sz="6600" dirty="0">
                <a:solidFill>
                  <a:schemeClr val="tx1">
                    <a:lumMod val="85000"/>
                    <a:lumOff val="15000"/>
                  </a:schemeClr>
                </a:solidFill>
              </a:rPr>
              <a:t> </a:t>
            </a:r>
            <a:endParaRPr lang="es-ES_tradnl" sz="6600" dirty="0">
              <a:solidFill>
                <a:schemeClr val="tx1">
                  <a:lumMod val="85000"/>
                  <a:lumOff val="15000"/>
                </a:schemeClr>
              </a:solidFill>
            </a:endParaRPr>
          </a:p>
        </p:txBody>
      </p:sp>
      <p:sp>
        <p:nvSpPr>
          <p:cNvPr id="3075" name="Rectangle 3"/>
          <p:cNvSpPr>
            <a:spLocks noGrp="1" noChangeArrowheads="1"/>
          </p:cNvSpPr>
          <p:nvPr>
            <p:ph idx="1"/>
          </p:nvPr>
        </p:nvSpPr>
        <p:spPr>
          <a:xfrm>
            <a:off x="1981200" y="1855788"/>
            <a:ext cx="8229600" cy="4525962"/>
          </a:xfrm>
        </p:spPr>
        <p:txBody>
          <a:bodyPr/>
          <a:lstStyle/>
          <a:p>
            <a:pPr eaLnBrk="1" hangingPunct="1">
              <a:defRPr/>
            </a:pPr>
            <a:r>
              <a:rPr lang="es-ES_tradnl" sz="8000" b="1" dirty="0">
                <a:solidFill>
                  <a:schemeClr val="tx1">
                    <a:lumMod val="75000"/>
                    <a:lumOff val="25000"/>
                  </a:schemeClr>
                </a:solidFill>
              </a:rPr>
              <a:t>Mucha vitalidad</a:t>
            </a:r>
          </a:p>
          <a:p>
            <a:pPr eaLnBrk="1" hangingPunct="1">
              <a:defRPr/>
            </a:pPr>
            <a:r>
              <a:rPr lang="es-ES_tradnl" sz="2400" b="1" dirty="0">
                <a:solidFill>
                  <a:schemeClr val="tx1">
                    <a:lumMod val="75000"/>
                    <a:lumOff val="25000"/>
                  </a:schemeClr>
                </a:solidFill>
              </a:rPr>
              <a:t>Y poca experiencia</a:t>
            </a:r>
          </a:p>
          <a:p>
            <a:pPr eaLnBrk="1" hangingPunct="1">
              <a:defRPr/>
            </a:pPr>
            <a:r>
              <a:rPr lang="es-ES_tradnl" sz="2400" b="1" dirty="0">
                <a:solidFill>
                  <a:schemeClr val="tx1">
                    <a:lumMod val="75000"/>
                    <a:lumOff val="25000"/>
                  </a:schemeClr>
                </a:solidFill>
              </a:rPr>
              <a:t>Edad de la </a:t>
            </a:r>
            <a:r>
              <a:rPr lang="es-ES_tradnl" sz="2800" b="1" dirty="0">
                <a:solidFill>
                  <a:schemeClr val="tx1">
                    <a:lumMod val="75000"/>
                    <a:lumOff val="25000"/>
                  </a:schemeClr>
                </a:solidFill>
              </a:rPr>
              <a:t>VOCACIÓN</a:t>
            </a:r>
          </a:p>
          <a:p>
            <a:pPr eaLnBrk="1" hangingPunct="1">
              <a:defRPr/>
            </a:pPr>
            <a:r>
              <a:rPr lang="es-ES_tradnl" sz="2400" b="1" dirty="0">
                <a:solidFill>
                  <a:schemeClr val="tx1">
                    <a:lumMod val="75000"/>
                    <a:lumOff val="25000"/>
                  </a:schemeClr>
                </a:solidFill>
              </a:rPr>
              <a:t>Respuesta que pretende superar tanto el idealismo dogmático como el colectivismo</a:t>
            </a:r>
          </a:p>
          <a:p>
            <a:pPr eaLnBrk="1" hangingPunct="1">
              <a:defRPr/>
            </a:pPr>
            <a:endParaRPr lang="es-ES_tradnl" b="1" dirty="0">
              <a:solidFill>
                <a:schemeClr val="tx1">
                  <a:lumMod val="75000"/>
                  <a:lumOff val="25000"/>
                </a:schemeClr>
              </a:solidFill>
            </a:endParaRPr>
          </a:p>
        </p:txBody>
      </p:sp>
      <p:sp>
        <p:nvSpPr>
          <p:cNvPr id="6" name="5 Rectángulo"/>
          <p:cNvSpPr/>
          <p:nvPr/>
        </p:nvSpPr>
        <p:spPr>
          <a:xfrm>
            <a:off x="263352" y="6597650"/>
            <a:ext cx="11928648" cy="199236"/>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p>
        </p:txBody>
      </p:sp>
      <p:pic>
        <p:nvPicPr>
          <p:cNvPr id="5" name="Imagen 4"/>
          <p:cNvPicPr>
            <a:picLocks noChangeAspect="1"/>
          </p:cNvPicPr>
          <p:nvPr/>
        </p:nvPicPr>
        <p:blipFill rotWithShape="1">
          <a:blip r:embed="rId2"/>
          <a:srcRect l="38210" t="-1754" r="5540" b="34755"/>
          <a:stretch/>
        </p:blipFill>
        <p:spPr>
          <a:xfrm rot="16200000">
            <a:off x="-3015072" y="3015072"/>
            <a:ext cx="6858000" cy="827856"/>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20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20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2000"/>
                                        <p:tgtEl>
                                          <p:spTgt spid="3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fade">
                                      <p:cBhvr>
                                        <p:cTn id="22" dur="20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2 Marcador de contenido"/>
          <p:cNvSpPr>
            <a:spLocks noGrp="1"/>
          </p:cNvSpPr>
          <p:nvPr>
            <p:ph idx="1"/>
          </p:nvPr>
        </p:nvSpPr>
        <p:spPr>
          <a:xfrm>
            <a:off x="2063552" y="2060847"/>
            <a:ext cx="9290248" cy="4116115"/>
          </a:xfrm>
        </p:spPr>
        <p:txBody>
          <a:bodyPr/>
          <a:lstStyle/>
          <a:p>
            <a:pPr>
              <a:buFontTx/>
              <a:buNone/>
              <a:defRPr/>
            </a:pPr>
            <a:r>
              <a:rPr lang="es-AR" sz="4000" dirty="0">
                <a:solidFill>
                  <a:schemeClr val="tx1">
                    <a:lumMod val="85000"/>
                    <a:lumOff val="15000"/>
                  </a:schemeClr>
                </a:solidFill>
              </a:rPr>
              <a:t>   </a:t>
            </a:r>
            <a:r>
              <a:rPr lang="es-AR" sz="4000" b="1" dirty="0">
                <a:solidFill>
                  <a:schemeClr val="tx1">
                    <a:lumMod val="85000"/>
                    <a:lumOff val="15000"/>
                  </a:schemeClr>
                </a:solidFill>
              </a:rPr>
              <a:t>“Que nadie menosprecie tu </a:t>
            </a:r>
            <a:r>
              <a:rPr lang="es-AR" sz="4400" b="1" dirty="0">
                <a:solidFill>
                  <a:schemeClr val="tx1">
                    <a:lumMod val="85000"/>
                    <a:lumOff val="15000"/>
                  </a:schemeClr>
                </a:solidFill>
              </a:rPr>
              <a:t>juventud</a:t>
            </a:r>
            <a:r>
              <a:rPr lang="es-AR" sz="4000" b="1" dirty="0">
                <a:solidFill>
                  <a:schemeClr val="tx1">
                    <a:lumMod val="85000"/>
                    <a:lumOff val="15000"/>
                  </a:schemeClr>
                </a:solidFill>
              </a:rPr>
              <a:t>: </a:t>
            </a:r>
            <a:r>
              <a:rPr lang="es-AR" sz="3600" b="1" dirty="0">
                <a:solidFill>
                  <a:schemeClr val="tx1">
                    <a:lumMod val="85000"/>
                    <a:lumOff val="15000"/>
                  </a:schemeClr>
                </a:solidFill>
              </a:rPr>
              <a:t>por el contrario, trata de ser un modelo para los que creen, en la conversación, en la conducta, en el amor, en la fe, en la pureza de vida”.</a:t>
            </a:r>
          </a:p>
          <a:p>
            <a:pPr algn="r">
              <a:buFontTx/>
              <a:buNone/>
              <a:defRPr/>
            </a:pPr>
            <a:r>
              <a:rPr lang="es-AR" sz="2800" dirty="0">
                <a:solidFill>
                  <a:schemeClr val="tx1">
                    <a:lumMod val="85000"/>
                    <a:lumOff val="15000"/>
                  </a:schemeClr>
                </a:solidFill>
              </a:rPr>
              <a:t>1Tim, 4,12</a:t>
            </a:r>
            <a:endParaRPr lang="es-ES_tradnl" sz="2800" dirty="0">
              <a:solidFill>
                <a:schemeClr val="tx1">
                  <a:lumMod val="85000"/>
                  <a:lumOff val="15000"/>
                </a:schemeClr>
              </a:solidFill>
            </a:endParaRPr>
          </a:p>
        </p:txBody>
      </p:sp>
      <p:sp>
        <p:nvSpPr>
          <p:cNvPr id="4" name="3 Rectángulo"/>
          <p:cNvSpPr/>
          <p:nvPr/>
        </p:nvSpPr>
        <p:spPr>
          <a:xfrm>
            <a:off x="479376" y="6597650"/>
            <a:ext cx="11712624" cy="26035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p>
        </p:txBody>
      </p:sp>
      <p:pic>
        <p:nvPicPr>
          <p:cNvPr id="5" name="Imagen 4"/>
          <p:cNvPicPr>
            <a:picLocks noChangeAspect="1"/>
          </p:cNvPicPr>
          <p:nvPr/>
        </p:nvPicPr>
        <p:blipFill rotWithShape="1">
          <a:blip r:embed="rId2"/>
          <a:srcRect l="38210" t="-1754" r="5540" b="34755"/>
          <a:stretch/>
        </p:blipFill>
        <p:spPr>
          <a:xfrm rot="16200000">
            <a:off x="-3015072" y="3015072"/>
            <a:ext cx="6858000" cy="827856"/>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fade">
                                      <p:cBhvr>
                                        <p:cTn id="7" dur="2000"/>
                                        <p:tgtEl>
                                          <p:spTgt spid="122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0">
                                            <p:txEl>
                                              <p:pRg st="1" end="1"/>
                                            </p:txEl>
                                          </p:spTgt>
                                        </p:tgtEl>
                                        <p:attrNameLst>
                                          <p:attrName>style.visibility</p:attrName>
                                        </p:attrNameLst>
                                      </p:cBhvr>
                                      <p:to>
                                        <p:strVal val="visible"/>
                                      </p:to>
                                    </p:set>
                                    <p:animEffect transition="in" filter="fade">
                                      <p:cBhvr>
                                        <p:cTn id="12" dur="2000"/>
                                        <p:tgtEl>
                                          <p:spTgt spid="1229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a:xfrm>
            <a:off x="2207569" y="404665"/>
            <a:ext cx="8162925" cy="769441"/>
          </a:xfrm>
        </p:spPr>
        <p:txBody>
          <a:bodyPr/>
          <a:lstStyle/>
          <a:p>
            <a:pPr algn="l"/>
            <a:r>
              <a:rPr lang="es-ES_tradnl" b="1" dirty="0">
                <a:solidFill>
                  <a:schemeClr val="tx1">
                    <a:lumMod val="85000"/>
                    <a:lumOff val="15000"/>
                  </a:schemeClr>
                </a:solidFill>
              </a:rPr>
              <a:t>Crisis de realismo</a:t>
            </a:r>
          </a:p>
        </p:txBody>
      </p:sp>
      <p:sp>
        <p:nvSpPr>
          <p:cNvPr id="9219" name="2 Marcador de contenido"/>
          <p:cNvSpPr>
            <a:spLocks noGrp="1"/>
          </p:cNvSpPr>
          <p:nvPr>
            <p:ph idx="1"/>
          </p:nvPr>
        </p:nvSpPr>
        <p:spPr>
          <a:xfrm>
            <a:off x="2098676" y="1844825"/>
            <a:ext cx="8569325" cy="4525963"/>
          </a:xfrm>
        </p:spPr>
        <p:txBody>
          <a:bodyPr/>
          <a:lstStyle/>
          <a:p>
            <a:pPr>
              <a:defRPr/>
            </a:pPr>
            <a:r>
              <a:rPr lang="es-ES_tradnl" b="1" dirty="0">
                <a:solidFill>
                  <a:schemeClr val="tx1">
                    <a:lumMod val="85000"/>
                    <a:lumOff val="15000"/>
                  </a:schemeClr>
                </a:solidFill>
              </a:rPr>
              <a:t>El joven supera</a:t>
            </a:r>
            <a:r>
              <a:rPr lang="es-ES_tradnl" dirty="0">
                <a:solidFill>
                  <a:schemeClr val="tx1">
                    <a:lumMod val="85000"/>
                    <a:lumOff val="15000"/>
                  </a:schemeClr>
                </a:solidFill>
              </a:rPr>
              <a:t> el pensamiento </a:t>
            </a:r>
            <a:r>
              <a:rPr lang="es-ES_tradnl" sz="3600" b="1" dirty="0">
                <a:solidFill>
                  <a:schemeClr val="tx1">
                    <a:lumMod val="85000"/>
                    <a:lumOff val="15000"/>
                  </a:schemeClr>
                </a:solidFill>
              </a:rPr>
              <a:t>idealista natural </a:t>
            </a:r>
            <a:r>
              <a:rPr lang="es-ES_tradnl" dirty="0">
                <a:solidFill>
                  <a:schemeClr val="tx1">
                    <a:lumMod val="85000"/>
                    <a:lumOff val="15000"/>
                  </a:schemeClr>
                </a:solidFill>
              </a:rPr>
              <a:t>que lo lleva a experiencias de fracaso.</a:t>
            </a:r>
          </a:p>
          <a:p>
            <a:pPr>
              <a:defRPr/>
            </a:pPr>
            <a:endParaRPr lang="es-ES_tradnl" dirty="0">
              <a:solidFill>
                <a:schemeClr val="tx1">
                  <a:lumMod val="85000"/>
                  <a:lumOff val="15000"/>
                </a:schemeClr>
              </a:solidFill>
            </a:endParaRPr>
          </a:p>
          <a:p>
            <a:pPr>
              <a:defRPr/>
            </a:pPr>
            <a:r>
              <a:rPr lang="es-ES_tradnl" sz="3600" b="1" dirty="0">
                <a:solidFill>
                  <a:schemeClr val="tx1">
                    <a:lumMod val="85000"/>
                    <a:lumOff val="15000"/>
                  </a:schemeClr>
                </a:solidFill>
              </a:rPr>
              <a:t>Acepta</a:t>
            </a:r>
            <a:r>
              <a:rPr lang="es-ES_tradnl" dirty="0">
                <a:solidFill>
                  <a:schemeClr val="tx1">
                    <a:lumMod val="85000"/>
                    <a:lumOff val="15000"/>
                  </a:schemeClr>
                </a:solidFill>
              </a:rPr>
              <a:t> que los valores se desarrollan en un proceso, con su tiempo relativo,  para poder así </a:t>
            </a:r>
            <a:r>
              <a:rPr lang="es-ES_tradnl" sz="3600" b="1" dirty="0">
                <a:solidFill>
                  <a:schemeClr val="tx1">
                    <a:lumMod val="85000"/>
                    <a:lumOff val="15000"/>
                  </a:schemeClr>
                </a:solidFill>
              </a:rPr>
              <a:t>comprometerse</a:t>
            </a:r>
            <a:r>
              <a:rPr lang="es-ES_tradnl" dirty="0">
                <a:solidFill>
                  <a:schemeClr val="tx1">
                    <a:lumMod val="85000"/>
                    <a:lumOff val="15000"/>
                  </a:schemeClr>
                </a:solidFill>
              </a:rPr>
              <a:t> realmente….</a:t>
            </a:r>
          </a:p>
        </p:txBody>
      </p:sp>
      <p:sp>
        <p:nvSpPr>
          <p:cNvPr id="4" name="3 Rectángulo"/>
          <p:cNvSpPr/>
          <p:nvPr/>
        </p:nvSpPr>
        <p:spPr>
          <a:xfrm>
            <a:off x="827857" y="6597649"/>
            <a:ext cx="11364143" cy="443857"/>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p>
        </p:txBody>
      </p:sp>
      <p:pic>
        <p:nvPicPr>
          <p:cNvPr id="5" name="Imagen 4"/>
          <p:cNvPicPr>
            <a:picLocks noChangeAspect="1"/>
          </p:cNvPicPr>
          <p:nvPr/>
        </p:nvPicPr>
        <p:blipFill rotWithShape="1">
          <a:blip r:embed="rId2"/>
          <a:srcRect l="38210" t="-1754" r="5540" b="34755"/>
          <a:stretch/>
        </p:blipFill>
        <p:spPr>
          <a:xfrm rot="16200000">
            <a:off x="-3015072" y="3015072"/>
            <a:ext cx="6858000" cy="827856"/>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20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20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1 Título"/>
          <p:cNvSpPr>
            <a:spLocks noGrp="1"/>
          </p:cNvSpPr>
          <p:nvPr>
            <p:ph type="title"/>
          </p:nvPr>
        </p:nvSpPr>
        <p:spPr>
          <a:xfrm>
            <a:off x="2207569" y="476673"/>
            <a:ext cx="8162925" cy="769441"/>
          </a:xfrm>
        </p:spPr>
        <p:txBody>
          <a:bodyPr/>
          <a:lstStyle/>
          <a:p>
            <a:pPr algn="l"/>
            <a:r>
              <a:rPr lang="es-ES_tradnl" b="1" dirty="0">
                <a:solidFill>
                  <a:schemeClr val="tx1">
                    <a:lumMod val="85000"/>
                    <a:lumOff val="15000"/>
                  </a:schemeClr>
                </a:solidFill>
              </a:rPr>
              <a:t>El hombre solícito</a:t>
            </a:r>
          </a:p>
        </p:txBody>
      </p:sp>
      <p:sp>
        <p:nvSpPr>
          <p:cNvPr id="10242" name="2 Marcador de contenido"/>
          <p:cNvSpPr>
            <a:spLocks noGrp="1"/>
          </p:cNvSpPr>
          <p:nvPr>
            <p:ph idx="1"/>
          </p:nvPr>
        </p:nvSpPr>
        <p:spPr>
          <a:xfrm>
            <a:off x="2135560" y="1700808"/>
            <a:ext cx="8229600" cy="4525962"/>
          </a:xfrm>
        </p:spPr>
        <p:txBody>
          <a:bodyPr/>
          <a:lstStyle/>
          <a:p>
            <a:pPr>
              <a:defRPr/>
            </a:pPr>
            <a:r>
              <a:rPr lang="es-ES_tradnl" sz="3600" dirty="0">
                <a:solidFill>
                  <a:schemeClr val="tx1">
                    <a:lumMod val="95000"/>
                    <a:lumOff val="5000"/>
                  </a:schemeClr>
                </a:solidFill>
              </a:rPr>
              <a:t>La persona hecha </a:t>
            </a:r>
            <a:r>
              <a:rPr lang="es-ES_tradnl" sz="4400" b="1" dirty="0">
                <a:solidFill>
                  <a:schemeClr val="tx1">
                    <a:lumMod val="95000"/>
                    <a:lumOff val="5000"/>
                  </a:schemeClr>
                </a:solidFill>
              </a:rPr>
              <a:t>raíces</a:t>
            </a:r>
            <a:endParaRPr lang="es-ES_tradnl" sz="3600" b="1" dirty="0">
              <a:solidFill>
                <a:schemeClr val="tx1">
                  <a:lumMod val="95000"/>
                  <a:lumOff val="5000"/>
                </a:schemeClr>
              </a:solidFill>
            </a:endParaRPr>
          </a:p>
          <a:p>
            <a:pPr>
              <a:defRPr/>
            </a:pPr>
            <a:r>
              <a:rPr lang="es-ES_tradnl" sz="3600" dirty="0">
                <a:solidFill>
                  <a:schemeClr val="tx1">
                    <a:lumMod val="95000"/>
                    <a:lumOff val="5000"/>
                  </a:schemeClr>
                </a:solidFill>
              </a:rPr>
              <a:t>Define una </a:t>
            </a:r>
            <a:r>
              <a:rPr lang="es-ES_tradnl" sz="4000" b="1" dirty="0">
                <a:solidFill>
                  <a:schemeClr val="tx1">
                    <a:lumMod val="95000"/>
                    <a:lumOff val="5000"/>
                  </a:schemeClr>
                </a:solidFill>
              </a:rPr>
              <a:t>actitud interior </a:t>
            </a:r>
            <a:r>
              <a:rPr lang="es-ES_tradnl" sz="4400" b="1" dirty="0">
                <a:solidFill>
                  <a:schemeClr val="tx1">
                    <a:lumMod val="95000"/>
                    <a:lumOff val="5000"/>
                  </a:schemeClr>
                </a:solidFill>
              </a:rPr>
              <a:t>estable</a:t>
            </a:r>
            <a:endParaRPr lang="es-ES_tradnl" sz="3600" b="1" dirty="0">
              <a:solidFill>
                <a:schemeClr val="tx1">
                  <a:lumMod val="95000"/>
                  <a:lumOff val="5000"/>
                </a:schemeClr>
              </a:solidFill>
            </a:endParaRPr>
          </a:p>
          <a:p>
            <a:pPr>
              <a:defRPr/>
            </a:pPr>
            <a:r>
              <a:rPr lang="es-ES_tradnl" sz="3600" dirty="0">
                <a:solidFill>
                  <a:schemeClr val="tx1">
                    <a:lumMod val="95000"/>
                    <a:lumOff val="5000"/>
                  </a:schemeClr>
                </a:solidFill>
              </a:rPr>
              <a:t>Distingue la </a:t>
            </a:r>
            <a:r>
              <a:rPr lang="es-ES_tradnl" sz="4400" b="1" dirty="0">
                <a:solidFill>
                  <a:schemeClr val="tx1">
                    <a:lumMod val="95000"/>
                    <a:lumOff val="5000"/>
                  </a:schemeClr>
                </a:solidFill>
              </a:rPr>
              <a:t>palabra</a:t>
            </a:r>
            <a:r>
              <a:rPr lang="es-ES_tradnl" sz="3600" dirty="0">
                <a:solidFill>
                  <a:schemeClr val="tx1">
                    <a:lumMod val="95000"/>
                    <a:lumOff val="5000"/>
                  </a:schemeClr>
                </a:solidFill>
              </a:rPr>
              <a:t> de la </a:t>
            </a:r>
            <a:r>
              <a:rPr lang="es-ES_tradnl" sz="4400" b="1" dirty="0">
                <a:solidFill>
                  <a:schemeClr val="tx1">
                    <a:lumMod val="95000"/>
                    <a:lumOff val="5000"/>
                  </a:schemeClr>
                </a:solidFill>
              </a:rPr>
              <a:t>conducta</a:t>
            </a:r>
            <a:r>
              <a:rPr lang="es-ES_tradnl" sz="3600" dirty="0">
                <a:solidFill>
                  <a:schemeClr val="tx1">
                    <a:lumMod val="95000"/>
                    <a:lumOff val="5000"/>
                  </a:schemeClr>
                </a:solidFill>
              </a:rPr>
              <a:t> y del </a:t>
            </a:r>
            <a:r>
              <a:rPr lang="es-ES_tradnl" sz="4400" b="1" dirty="0">
                <a:solidFill>
                  <a:schemeClr val="tx1">
                    <a:lumMod val="95000"/>
                    <a:lumOff val="5000"/>
                  </a:schemeClr>
                </a:solidFill>
              </a:rPr>
              <a:t>resultado</a:t>
            </a:r>
            <a:r>
              <a:rPr lang="es-ES_tradnl" sz="3600" dirty="0">
                <a:solidFill>
                  <a:schemeClr val="tx1">
                    <a:lumMod val="95000"/>
                    <a:lumOff val="5000"/>
                  </a:schemeClr>
                </a:solidFill>
              </a:rPr>
              <a:t> y en toda las cosas lo genuino de lo inauténtico. </a:t>
            </a:r>
          </a:p>
        </p:txBody>
      </p:sp>
      <p:sp>
        <p:nvSpPr>
          <p:cNvPr id="4" name="3 Rectángulo"/>
          <p:cNvSpPr/>
          <p:nvPr/>
        </p:nvSpPr>
        <p:spPr>
          <a:xfrm>
            <a:off x="827857" y="6597650"/>
            <a:ext cx="11364143" cy="26035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p>
        </p:txBody>
      </p:sp>
      <p:pic>
        <p:nvPicPr>
          <p:cNvPr id="5" name="Imagen 4"/>
          <p:cNvPicPr>
            <a:picLocks noChangeAspect="1"/>
          </p:cNvPicPr>
          <p:nvPr/>
        </p:nvPicPr>
        <p:blipFill rotWithShape="1">
          <a:blip r:embed="rId2"/>
          <a:srcRect l="38210" t="-1754" r="5540" b="34755"/>
          <a:stretch/>
        </p:blipFill>
        <p:spPr>
          <a:xfrm rot="16200000">
            <a:off x="-3015072" y="3015072"/>
            <a:ext cx="6858000" cy="827856"/>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fade">
                                      <p:cBhvr>
                                        <p:cTn id="7" dur="2000"/>
                                        <p:tgtEl>
                                          <p:spTgt spid="102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2">
                                            <p:txEl>
                                              <p:pRg st="1" end="1"/>
                                            </p:txEl>
                                          </p:spTgt>
                                        </p:tgtEl>
                                        <p:attrNameLst>
                                          <p:attrName>style.visibility</p:attrName>
                                        </p:attrNameLst>
                                      </p:cBhvr>
                                      <p:to>
                                        <p:strVal val="visible"/>
                                      </p:to>
                                    </p:set>
                                    <p:animEffect transition="in" filter="fade">
                                      <p:cBhvr>
                                        <p:cTn id="12" dur="2000"/>
                                        <p:tgtEl>
                                          <p:spTgt spid="102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42">
                                            <p:txEl>
                                              <p:pRg st="2" end="2"/>
                                            </p:txEl>
                                          </p:spTgt>
                                        </p:tgtEl>
                                        <p:attrNameLst>
                                          <p:attrName>style.visibility</p:attrName>
                                        </p:attrNameLst>
                                      </p:cBhvr>
                                      <p:to>
                                        <p:strVal val="visible"/>
                                      </p:to>
                                    </p:set>
                                    <p:animEffect transition="in" filter="fade">
                                      <p:cBhvr>
                                        <p:cTn id="17" dur="2000"/>
                                        <p:tgtEl>
                                          <p:spTgt spid="102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2 Marcador de contenido"/>
          <p:cNvSpPr>
            <a:spLocks noGrp="1"/>
          </p:cNvSpPr>
          <p:nvPr>
            <p:ph idx="1"/>
          </p:nvPr>
        </p:nvSpPr>
        <p:spPr>
          <a:xfrm>
            <a:off x="1631951" y="1916113"/>
            <a:ext cx="8785225" cy="4525962"/>
          </a:xfrm>
        </p:spPr>
        <p:txBody>
          <a:bodyPr/>
          <a:lstStyle/>
          <a:p>
            <a:pPr>
              <a:buFontTx/>
              <a:buNone/>
              <a:defRPr/>
            </a:pPr>
            <a:r>
              <a:rPr lang="es-AR" sz="4400" b="1" dirty="0">
                <a:solidFill>
                  <a:schemeClr val="tx1">
                    <a:lumMod val="95000"/>
                    <a:lumOff val="5000"/>
                  </a:schemeClr>
                </a:solidFill>
              </a:rPr>
              <a:t>Porque ¿quién de vosotros, que quiere edificar una torre, no se sienta primero a calcular los gastos, y ver si tiene para acabarla?</a:t>
            </a:r>
            <a:endParaRPr lang="es-ES_tradnl" sz="3600" dirty="0">
              <a:solidFill>
                <a:schemeClr val="tx1">
                  <a:lumMod val="85000"/>
                  <a:lumOff val="15000"/>
                </a:schemeClr>
              </a:solidFill>
            </a:endParaRPr>
          </a:p>
        </p:txBody>
      </p:sp>
      <p:sp>
        <p:nvSpPr>
          <p:cNvPr id="4" name="3 Rectángulo"/>
          <p:cNvSpPr/>
          <p:nvPr/>
        </p:nvSpPr>
        <p:spPr>
          <a:xfrm>
            <a:off x="827857" y="6597650"/>
            <a:ext cx="11364143" cy="26035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p>
        </p:txBody>
      </p:sp>
      <p:pic>
        <p:nvPicPr>
          <p:cNvPr id="5" name="Imagen 4"/>
          <p:cNvPicPr>
            <a:picLocks noChangeAspect="1"/>
          </p:cNvPicPr>
          <p:nvPr/>
        </p:nvPicPr>
        <p:blipFill rotWithShape="1">
          <a:blip r:embed="rId2"/>
          <a:srcRect l="38210" t="-1754" r="5540" b="34755"/>
          <a:stretch/>
        </p:blipFill>
        <p:spPr>
          <a:xfrm rot="16200000">
            <a:off x="-3015072" y="3015072"/>
            <a:ext cx="6858000" cy="827856"/>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2000"/>
                                        <p:tgtEl>
                                          <p:spTgt spid="7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9263</TotalTime>
  <Words>659</Words>
  <Application>Microsoft Office PowerPoint</Application>
  <PresentationFormat>Widescreen</PresentationFormat>
  <Paragraphs>71</Paragraphs>
  <Slides>23</Slides>
  <Notes>0</Notes>
  <HiddenSlides>1</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23</vt:i4>
      </vt:variant>
    </vt:vector>
  </HeadingPairs>
  <TitlesOfParts>
    <vt:vector size="27" baseType="lpstr">
      <vt:lpstr>Arial</vt:lpstr>
      <vt:lpstr>Calibri</vt:lpstr>
      <vt:lpstr>Calibri Light</vt:lpstr>
      <vt:lpstr>Tema de Office</vt:lpstr>
      <vt:lpstr>Las edades de la vida</vt:lpstr>
      <vt:lpstr>Presentazione standard di PowerPoint</vt:lpstr>
      <vt:lpstr>Romano Guardini  (1885-1968)</vt:lpstr>
      <vt:lpstr>Presentazione standard di PowerPoint</vt:lpstr>
      <vt:lpstr>Joven </vt:lpstr>
      <vt:lpstr>Presentazione standard di PowerPoint</vt:lpstr>
      <vt:lpstr>Crisis de realismo</vt:lpstr>
      <vt:lpstr>El hombre solícito</vt:lpstr>
      <vt:lpstr>Presentazione standard di PowerPoint</vt:lpstr>
      <vt:lpstr>Crisis del propio límite</vt:lpstr>
      <vt:lpstr>Presentazione standard di PowerPoint</vt:lpstr>
      <vt:lpstr>El hombre serenado</vt:lpstr>
      <vt:lpstr>Presentazione standard di PowerPoint</vt:lpstr>
      <vt:lpstr>Presentazione standard di PowerPoint</vt:lpstr>
      <vt:lpstr>Presentazione standard di PowerPoint</vt:lpstr>
      <vt:lpstr>Presentazione standard di PowerPoint</vt:lpstr>
      <vt:lpstr>Crisis del desapego</vt:lpstr>
      <vt:lpstr>Presentazione standard di PowerPoint</vt:lpstr>
      <vt:lpstr>El hombre sabio</vt:lpstr>
      <vt:lpstr>Presentazione standard di PowerPoint</vt:lpstr>
      <vt:lpstr>Crisis de declino. El hombre senil</vt:lpstr>
      <vt:lpstr>Presentazione standard di PowerPoint</vt:lpstr>
      <vt:lpstr>Presentazione standard di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Roberto</cp:lastModifiedBy>
  <cp:revision>791</cp:revision>
  <dcterms:created xsi:type="dcterms:W3CDTF">2010-05-23T14:28:12Z</dcterms:created>
  <dcterms:modified xsi:type="dcterms:W3CDTF">2017-09-08T15:31:06Z</dcterms:modified>
</cp:coreProperties>
</file>